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88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4312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90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2294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549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1624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1027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6708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17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306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9300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594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863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02490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Sylia Rehder</dc:creator>
  <cp:lastModifiedBy>gersonl</cp:lastModifiedBy>
  <cp:revision>4</cp:revision>
  <dcterms:created xsi:type="dcterms:W3CDTF">2015-08-26T18:09:18Z</dcterms:created>
  <dcterms:modified xsi:type="dcterms:W3CDTF">2015-10-07T12:48:42Z</dcterms:modified>
</cp:coreProperties>
</file>