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88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84FAD61-EBDC-4894-A8B7-93536926D784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6DA3FB-FD85-42C9-95C3-47D531232A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4312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84FAD61-EBDC-4894-A8B7-93536926D784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6DA3FB-FD85-42C9-95C3-47D531232A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6908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84FAD61-EBDC-4894-A8B7-93536926D784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6DA3FB-FD85-42C9-95C3-47D531232A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2294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84FAD61-EBDC-4894-A8B7-93536926D784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6DA3FB-FD85-42C9-95C3-47D531232A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549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84FAD61-EBDC-4894-A8B7-93536926D784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6DA3FB-FD85-42C9-95C3-47D531232A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1624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84FAD61-EBDC-4894-A8B7-93536926D784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6DA3FB-FD85-42C9-95C3-47D531232A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1027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84FAD61-EBDC-4894-A8B7-93536926D784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6DA3FB-FD85-42C9-95C3-47D531232A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6708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84FAD61-EBDC-4894-A8B7-93536926D784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6DA3FB-FD85-42C9-95C3-47D531232A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170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84FAD61-EBDC-4894-A8B7-93536926D784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6DA3FB-FD85-42C9-95C3-47D531232A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5306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84FAD61-EBDC-4894-A8B7-93536926D784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6DA3FB-FD85-42C9-95C3-47D531232A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9300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84FAD61-EBDC-4894-A8B7-93536926D784}" type="datetimeFigureOut">
              <a:rPr lang="pt-BR" smtClean="0"/>
              <a:pPr/>
              <a:t>07/10/2015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6DA3FB-FD85-42C9-95C3-47D531232A4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8594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863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02421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0</Words>
  <Application>Microsoft Office PowerPoint</Application>
  <PresentationFormat>Apresentação na tela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Sylia Rehder</dc:creator>
  <cp:lastModifiedBy>gersonl</cp:lastModifiedBy>
  <cp:revision>4</cp:revision>
  <dcterms:created xsi:type="dcterms:W3CDTF">2015-08-26T18:09:18Z</dcterms:created>
  <dcterms:modified xsi:type="dcterms:W3CDTF">2015-10-07T12:41:18Z</dcterms:modified>
</cp:coreProperties>
</file>