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4" r:id="rId2"/>
    <p:sldId id="300" r:id="rId3"/>
    <p:sldId id="297" r:id="rId4"/>
    <p:sldId id="305" r:id="rId5"/>
    <p:sldId id="301" r:id="rId6"/>
    <p:sldId id="306" r:id="rId7"/>
    <p:sldId id="302" r:id="rId8"/>
    <p:sldId id="303" r:id="rId9"/>
    <p:sldId id="304" r:id="rId10"/>
    <p:sldId id="308" r:id="rId11"/>
    <p:sldId id="311" r:id="rId12"/>
    <p:sldId id="312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3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40"/>
    <a:srgbClr val="FF008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27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D3B00C-D703-9F4F-9662-A34547F32E07}" type="doc">
      <dgm:prSet loTypeId="urn:microsoft.com/office/officeart/2005/8/layout/target1" loCatId="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8428143-4D0B-C448-91E9-92950B986F3D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rgbClr val="000000"/>
              </a:solidFill>
            </a:rPr>
            <a:t>Crianças</a:t>
          </a:r>
          <a:endParaRPr lang="en-US" sz="2400" b="1" dirty="0" smtClean="0">
            <a:solidFill>
              <a:srgbClr val="000000"/>
            </a:solidFill>
          </a:endParaRPr>
        </a:p>
      </dgm:t>
    </dgm:pt>
    <dgm:pt modelId="{4B84D78B-EDBF-6E44-B8C2-E13128811294}" type="parTrans" cxnId="{50E0C4E1-BAF6-9F4B-B58B-75349B96B205}">
      <dgm:prSet/>
      <dgm:spPr/>
      <dgm:t>
        <a:bodyPr/>
        <a:lstStyle/>
        <a:p>
          <a:endParaRPr lang="en-US"/>
        </a:p>
      </dgm:t>
    </dgm:pt>
    <dgm:pt modelId="{0E40ADAE-C1BB-4E47-B212-7DBB5219BFE3}" type="sibTrans" cxnId="{50E0C4E1-BAF6-9F4B-B58B-75349B96B205}">
      <dgm:prSet/>
      <dgm:spPr/>
      <dgm:t>
        <a:bodyPr/>
        <a:lstStyle/>
        <a:p>
          <a:endParaRPr lang="en-US"/>
        </a:p>
      </dgm:t>
    </dgm:pt>
    <dgm:pt modelId="{7E51C133-3A8F-F04D-B8CB-271D803668BB}">
      <dgm:prSet phldrT="[Text]" custT="1"/>
      <dgm:spPr/>
      <dgm:t>
        <a:bodyPr/>
        <a:lstStyle/>
        <a:p>
          <a:r>
            <a:rPr lang="en-US" sz="2400" b="1" dirty="0" err="1" smtClean="0"/>
            <a:t>Famílias</a:t>
          </a:r>
          <a:endParaRPr lang="en-US" sz="2400" b="1" dirty="0"/>
        </a:p>
      </dgm:t>
    </dgm:pt>
    <dgm:pt modelId="{D2ADB803-E94A-E841-B51F-E172289FE9EB}" type="parTrans" cxnId="{25226F03-0408-F54F-B031-C366CE7E666D}">
      <dgm:prSet/>
      <dgm:spPr/>
      <dgm:t>
        <a:bodyPr/>
        <a:lstStyle/>
        <a:p>
          <a:endParaRPr lang="en-US"/>
        </a:p>
      </dgm:t>
    </dgm:pt>
    <dgm:pt modelId="{ADC8E866-A8E9-2142-9FF2-7BE7082B3AA0}" type="sibTrans" cxnId="{25226F03-0408-F54F-B031-C366CE7E666D}">
      <dgm:prSet/>
      <dgm:spPr/>
      <dgm:t>
        <a:bodyPr/>
        <a:lstStyle/>
        <a:p>
          <a:endParaRPr lang="en-US"/>
        </a:p>
      </dgm:t>
    </dgm:pt>
    <dgm:pt modelId="{AB6CFE9A-EDE0-F542-9796-7B688F2C78AA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rgbClr val="000000"/>
              </a:solidFill>
            </a:rPr>
            <a:t>Profissionais</a:t>
          </a:r>
          <a:endParaRPr lang="en-US" sz="2400" b="1" dirty="0">
            <a:solidFill>
              <a:srgbClr val="000000"/>
            </a:solidFill>
          </a:endParaRPr>
        </a:p>
      </dgm:t>
    </dgm:pt>
    <dgm:pt modelId="{AB92CB30-4E45-0C4B-BC5D-B470ECB6E4F0}" type="parTrans" cxnId="{C6C5E419-0CF9-9440-9AE5-0728E6AEA8B4}">
      <dgm:prSet/>
      <dgm:spPr/>
      <dgm:t>
        <a:bodyPr/>
        <a:lstStyle/>
        <a:p>
          <a:endParaRPr lang="en-US"/>
        </a:p>
      </dgm:t>
    </dgm:pt>
    <dgm:pt modelId="{BB361F64-AA8E-E64D-BC2B-731957A81D11}" type="sibTrans" cxnId="{C6C5E419-0CF9-9440-9AE5-0728E6AEA8B4}">
      <dgm:prSet/>
      <dgm:spPr/>
      <dgm:t>
        <a:bodyPr/>
        <a:lstStyle/>
        <a:p>
          <a:endParaRPr lang="en-US"/>
        </a:p>
      </dgm:t>
    </dgm:pt>
    <dgm:pt modelId="{7D75ED47-449A-764F-AAB0-573781E353A5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rgbClr val="000000"/>
              </a:solidFill>
            </a:rPr>
            <a:t>Gestores</a:t>
          </a:r>
          <a:r>
            <a:rPr lang="en-US" sz="2400" b="1" dirty="0" smtClean="0">
              <a:solidFill>
                <a:srgbClr val="000000"/>
              </a:solidFill>
            </a:rPr>
            <a:t> </a:t>
          </a:r>
          <a:endParaRPr lang="en-US" sz="2400" b="1" dirty="0">
            <a:solidFill>
              <a:srgbClr val="000000"/>
            </a:solidFill>
          </a:endParaRPr>
        </a:p>
      </dgm:t>
    </dgm:pt>
    <dgm:pt modelId="{1802E4FC-C4CC-2346-977B-AAF11CE4B6DE}" type="parTrans" cxnId="{CD9DB9C1-E5FC-A94A-84E3-A1CB1C1B54A8}">
      <dgm:prSet/>
      <dgm:spPr/>
      <dgm:t>
        <a:bodyPr/>
        <a:lstStyle/>
        <a:p>
          <a:endParaRPr lang="en-US"/>
        </a:p>
      </dgm:t>
    </dgm:pt>
    <dgm:pt modelId="{258DD35D-31D3-594A-8016-6225224B49D8}" type="sibTrans" cxnId="{CD9DB9C1-E5FC-A94A-84E3-A1CB1C1B54A8}">
      <dgm:prSet/>
      <dgm:spPr/>
      <dgm:t>
        <a:bodyPr/>
        <a:lstStyle/>
        <a:p>
          <a:endParaRPr lang="en-US"/>
        </a:p>
      </dgm:t>
    </dgm:pt>
    <dgm:pt modelId="{DB99F81D-6133-074F-9BE2-97EF9F6715DE}">
      <dgm:prSet phldrT="[Text]" custT="1"/>
      <dgm:spPr/>
      <dgm:t>
        <a:bodyPr/>
        <a:lstStyle/>
        <a:p>
          <a:endParaRPr lang="en-US" sz="2000" dirty="0" smtClean="0">
            <a:solidFill>
              <a:srgbClr val="000000"/>
            </a:solidFill>
          </a:endParaRPr>
        </a:p>
        <a:p>
          <a:r>
            <a:rPr lang="en-US" sz="2000" dirty="0" smtClean="0"/>
            <a:t> </a:t>
          </a:r>
          <a:endParaRPr lang="en-US" sz="2000" dirty="0">
            <a:solidFill>
              <a:srgbClr val="000000"/>
            </a:solidFill>
          </a:endParaRPr>
        </a:p>
      </dgm:t>
    </dgm:pt>
    <dgm:pt modelId="{0383DD60-3357-B842-8298-4B9EE4F39B0A}" type="sibTrans" cxnId="{C4B9A098-38DC-924A-B0DC-CEA924B4922E}">
      <dgm:prSet/>
      <dgm:spPr/>
      <dgm:t>
        <a:bodyPr/>
        <a:lstStyle/>
        <a:p>
          <a:endParaRPr lang="en-US"/>
        </a:p>
      </dgm:t>
    </dgm:pt>
    <dgm:pt modelId="{40611501-51A8-4E49-9C6C-858B48975966}" type="parTrans" cxnId="{C4B9A098-38DC-924A-B0DC-CEA924B4922E}">
      <dgm:prSet/>
      <dgm:spPr/>
      <dgm:t>
        <a:bodyPr/>
        <a:lstStyle/>
        <a:p>
          <a:endParaRPr lang="en-US"/>
        </a:p>
      </dgm:t>
    </dgm:pt>
    <dgm:pt modelId="{720C927A-901A-0049-B443-CABA416B2AE2}" type="pres">
      <dgm:prSet presAssocID="{4AD3B00C-D703-9F4F-9662-A34547F32E07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4B1E6F-BF44-EE4E-8FAE-AE9B226A82A2}" type="pres">
      <dgm:prSet presAssocID="{88428143-4D0B-C448-91E9-92950B986F3D}" presName="circle1" presStyleLbl="lnNode1" presStyleIdx="0" presStyleCnt="4"/>
      <dgm:spPr/>
    </dgm:pt>
    <dgm:pt modelId="{44D7AB9F-F136-B64F-90AE-536E84C3742F}" type="pres">
      <dgm:prSet presAssocID="{88428143-4D0B-C448-91E9-92950B986F3D}" presName="text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F35C3-9209-7A4F-9114-3D5675E3F960}" type="pres">
      <dgm:prSet presAssocID="{88428143-4D0B-C448-91E9-92950B986F3D}" presName="line1" presStyleLbl="callout" presStyleIdx="0" presStyleCnt="8"/>
      <dgm:spPr/>
    </dgm:pt>
    <dgm:pt modelId="{C7F6E0CD-DD69-6C43-B7C8-BBF983DE6254}" type="pres">
      <dgm:prSet presAssocID="{88428143-4D0B-C448-91E9-92950B986F3D}" presName="d1" presStyleLbl="callout" presStyleIdx="1" presStyleCnt="8"/>
      <dgm:spPr/>
    </dgm:pt>
    <dgm:pt modelId="{3AB5A20B-F3BA-6D44-BE3A-5E72DB322134}" type="pres">
      <dgm:prSet presAssocID="{7E51C133-3A8F-F04D-B8CB-271D803668BB}" presName="circle2" presStyleLbl="lnNode1" presStyleIdx="1" presStyleCnt="4"/>
      <dgm:spPr/>
    </dgm:pt>
    <dgm:pt modelId="{E11AACEC-53D3-9E49-8A4E-3A6A32D621E6}" type="pres">
      <dgm:prSet presAssocID="{7E51C133-3A8F-F04D-B8CB-271D803668BB}" presName="tex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A4C74-E958-F941-8672-E5FDC8E756A3}" type="pres">
      <dgm:prSet presAssocID="{7E51C133-3A8F-F04D-B8CB-271D803668BB}" presName="line2" presStyleLbl="callout" presStyleIdx="2" presStyleCnt="8"/>
      <dgm:spPr/>
    </dgm:pt>
    <dgm:pt modelId="{EC814C4D-819E-894B-85A4-A9757E0832C9}" type="pres">
      <dgm:prSet presAssocID="{7E51C133-3A8F-F04D-B8CB-271D803668BB}" presName="d2" presStyleLbl="callout" presStyleIdx="3" presStyleCnt="8"/>
      <dgm:spPr/>
    </dgm:pt>
    <dgm:pt modelId="{9989E9E4-D6DE-EC43-A033-279E0240858E}" type="pres">
      <dgm:prSet presAssocID="{AB6CFE9A-EDE0-F542-9796-7B688F2C78AA}" presName="circle3" presStyleLbl="lnNode1" presStyleIdx="2" presStyleCnt="4"/>
      <dgm:spPr/>
    </dgm:pt>
    <dgm:pt modelId="{8C11107F-E514-7145-B504-91291FBCA315}" type="pres">
      <dgm:prSet presAssocID="{AB6CFE9A-EDE0-F542-9796-7B688F2C78AA}" presName="text3" presStyleLbl="revTx" presStyleIdx="2" presStyleCnt="4" custScaleX="1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01E53-A151-3C49-B01C-114EAA11C175}" type="pres">
      <dgm:prSet presAssocID="{AB6CFE9A-EDE0-F542-9796-7B688F2C78AA}" presName="line3" presStyleLbl="callout" presStyleIdx="4" presStyleCnt="8"/>
      <dgm:spPr/>
    </dgm:pt>
    <dgm:pt modelId="{4837A156-C0CB-3341-AE11-1B8164D6FA29}" type="pres">
      <dgm:prSet presAssocID="{AB6CFE9A-EDE0-F542-9796-7B688F2C78AA}" presName="d3" presStyleLbl="callout" presStyleIdx="5" presStyleCnt="8"/>
      <dgm:spPr/>
    </dgm:pt>
    <dgm:pt modelId="{0090156D-A51A-5F49-B237-A615A9BDEE4E}" type="pres">
      <dgm:prSet presAssocID="{7D75ED47-449A-764F-AAB0-573781E353A5}" presName="circle4" presStyleLbl="lnNode1" presStyleIdx="3" presStyleCnt="4"/>
      <dgm:spPr/>
    </dgm:pt>
    <dgm:pt modelId="{F67DBD7D-140E-8A4F-B568-C4890B574C6E}" type="pres">
      <dgm:prSet presAssocID="{7D75ED47-449A-764F-AAB0-573781E353A5}" presName="text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E3050-967A-AA47-952E-0185B02C3F16}" type="pres">
      <dgm:prSet presAssocID="{7D75ED47-449A-764F-AAB0-573781E353A5}" presName="line4" presStyleLbl="callout" presStyleIdx="6" presStyleCnt="8"/>
      <dgm:spPr/>
    </dgm:pt>
    <dgm:pt modelId="{F428FC69-B04C-F54E-BFE9-441DE225EFF3}" type="pres">
      <dgm:prSet presAssocID="{7D75ED47-449A-764F-AAB0-573781E353A5}" presName="d4" presStyleLbl="callout" presStyleIdx="7" presStyleCnt="8"/>
      <dgm:spPr/>
    </dgm:pt>
  </dgm:ptLst>
  <dgm:cxnLst>
    <dgm:cxn modelId="{ADE3D704-F877-AC44-9F2E-73989C1D3B7E}" type="presOf" srcId="{DB99F81D-6133-074F-9BE2-97EF9F6715DE}" destId="{44D7AB9F-F136-B64F-90AE-536E84C3742F}" srcOrd="0" destOrd="1" presId="urn:microsoft.com/office/officeart/2005/8/layout/target1"/>
    <dgm:cxn modelId="{D9FF2CA0-083F-5C4E-9FCA-D1AC8B4A882A}" type="presOf" srcId="{7E51C133-3A8F-F04D-B8CB-271D803668BB}" destId="{E11AACEC-53D3-9E49-8A4E-3A6A32D621E6}" srcOrd="0" destOrd="0" presId="urn:microsoft.com/office/officeart/2005/8/layout/target1"/>
    <dgm:cxn modelId="{50E0C4E1-BAF6-9F4B-B58B-75349B96B205}" srcId="{4AD3B00C-D703-9F4F-9662-A34547F32E07}" destId="{88428143-4D0B-C448-91E9-92950B986F3D}" srcOrd="0" destOrd="0" parTransId="{4B84D78B-EDBF-6E44-B8C2-E13128811294}" sibTransId="{0E40ADAE-C1BB-4E47-B212-7DBB5219BFE3}"/>
    <dgm:cxn modelId="{25226F03-0408-F54F-B031-C366CE7E666D}" srcId="{4AD3B00C-D703-9F4F-9662-A34547F32E07}" destId="{7E51C133-3A8F-F04D-B8CB-271D803668BB}" srcOrd="1" destOrd="0" parTransId="{D2ADB803-E94A-E841-B51F-E172289FE9EB}" sibTransId="{ADC8E866-A8E9-2142-9FF2-7BE7082B3AA0}"/>
    <dgm:cxn modelId="{2AF0C9B0-BE25-1948-9422-161E77D35A0E}" type="presOf" srcId="{AB6CFE9A-EDE0-F542-9796-7B688F2C78AA}" destId="{8C11107F-E514-7145-B504-91291FBCA315}" srcOrd="0" destOrd="0" presId="urn:microsoft.com/office/officeart/2005/8/layout/target1"/>
    <dgm:cxn modelId="{E95874D0-9E26-1846-A2F2-DEA29C93D72B}" type="presOf" srcId="{4AD3B00C-D703-9F4F-9662-A34547F32E07}" destId="{720C927A-901A-0049-B443-CABA416B2AE2}" srcOrd="0" destOrd="0" presId="urn:microsoft.com/office/officeart/2005/8/layout/target1"/>
    <dgm:cxn modelId="{CD9DB9C1-E5FC-A94A-84E3-A1CB1C1B54A8}" srcId="{4AD3B00C-D703-9F4F-9662-A34547F32E07}" destId="{7D75ED47-449A-764F-AAB0-573781E353A5}" srcOrd="3" destOrd="0" parTransId="{1802E4FC-C4CC-2346-977B-AAF11CE4B6DE}" sibTransId="{258DD35D-31D3-594A-8016-6225224B49D8}"/>
    <dgm:cxn modelId="{C6C5E419-0CF9-9440-9AE5-0728E6AEA8B4}" srcId="{4AD3B00C-D703-9F4F-9662-A34547F32E07}" destId="{AB6CFE9A-EDE0-F542-9796-7B688F2C78AA}" srcOrd="2" destOrd="0" parTransId="{AB92CB30-4E45-0C4B-BC5D-B470ECB6E4F0}" sibTransId="{BB361F64-AA8E-E64D-BC2B-731957A81D11}"/>
    <dgm:cxn modelId="{10C7E1F1-3E3B-BF4C-BE06-92CA614C60EE}" type="presOf" srcId="{88428143-4D0B-C448-91E9-92950B986F3D}" destId="{44D7AB9F-F136-B64F-90AE-536E84C3742F}" srcOrd="0" destOrd="0" presId="urn:microsoft.com/office/officeart/2005/8/layout/target1"/>
    <dgm:cxn modelId="{C4B9A098-38DC-924A-B0DC-CEA924B4922E}" srcId="{88428143-4D0B-C448-91E9-92950B986F3D}" destId="{DB99F81D-6133-074F-9BE2-97EF9F6715DE}" srcOrd="0" destOrd="0" parTransId="{40611501-51A8-4E49-9C6C-858B48975966}" sibTransId="{0383DD60-3357-B842-8298-4B9EE4F39B0A}"/>
    <dgm:cxn modelId="{328AE050-D5D5-B34A-8F6E-ADB49873971E}" type="presOf" srcId="{7D75ED47-449A-764F-AAB0-573781E353A5}" destId="{F67DBD7D-140E-8A4F-B568-C4890B574C6E}" srcOrd="0" destOrd="0" presId="urn:microsoft.com/office/officeart/2005/8/layout/target1"/>
    <dgm:cxn modelId="{0097DEAD-D3B6-4943-8F5A-9EF87B0F7BE4}" type="presParOf" srcId="{720C927A-901A-0049-B443-CABA416B2AE2}" destId="{374B1E6F-BF44-EE4E-8FAE-AE9B226A82A2}" srcOrd="0" destOrd="0" presId="urn:microsoft.com/office/officeart/2005/8/layout/target1"/>
    <dgm:cxn modelId="{29993AD3-BA2C-204B-A979-888943253A54}" type="presParOf" srcId="{720C927A-901A-0049-B443-CABA416B2AE2}" destId="{44D7AB9F-F136-B64F-90AE-536E84C3742F}" srcOrd="1" destOrd="0" presId="urn:microsoft.com/office/officeart/2005/8/layout/target1"/>
    <dgm:cxn modelId="{277AF361-E184-6941-A6C9-F2A9B031091D}" type="presParOf" srcId="{720C927A-901A-0049-B443-CABA416B2AE2}" destId="{5A4F35C3-9209-7A4F-9114-3D5675E3F960}" srcOrd="2" destOrd="0" presId="urn:microsoft.com/office/officeart/2005/8/layout/target1"/>
    <dgm:cxn modelId="{BDF726B3-3553-9A48-96A2-CEEF67BD4D54}" type="presParOf" srcId="{720C927A-901A-0049-B443-CABA416B2AE2}" destId="{C7F6E0CD-DD69-6C43-B7C8-BBF983DE6254}" srcOrd="3" destOrd="0" presId="urn:microsoft.com/office/officeart/2005/8/layout/target1"/>
    <dgm:cxn modelId="{EA844AAA-4853-0146-B523-61F3AE334664}" type="presParOf" srcId="{720C927A-901A-0049-B443-CABA416B2AE2}" destId="{3AB5A20B-F3BA-6D44-BE3A-5E72DB322134}" srcOrd="4" destOrd="0" presId="urn:microsoft.com/office/officeart/2005/8/layout/target1"/>
    <dgm:cxn modelId="{F5A28FCC-5E59-1A44-8C95-A9D2F3C25A60}" type="presParOf" srcId="{720C927A-901A-0049-B443-CABA416B2AE2}" destId="{E11AACEC-53D3-9E49-8A4E-3A6A32D621E6}" srcOrd="5" destOrd="0" presId="urn:microsoft.com/office/officeart/2005/8/layout/target1"/>
    <dgm:cxn modelId="{19FD2CD6-5EFF-6E44-96FF-ED77555694E0}" type="presParOf" srcId="{720C927A-901A-0049-B443-CABA416B2AE2}" destId="{B05A4C74-E958-F941-8672-E5FDC8E756A3}" srcOrd="6" destOrd="0" presId="urn:microsoft.com/office/officeart/2005/8/layout/target1"/>
    <dgm:cxn modelId="{863C3980-1B89-954A-9768-4CC1B5331ED3}" type="presParOf" srcId="{720C927A-901A-0049-B443-CABA416B2AE2}" destId="{EC814C4D-819E-894B-85A4-A9757E0832C9}" srcOrd="7" destOrd="0" presId="urn:microsoft.com/office/officeart/2005/8/layout/target1"/>
    <dgm:cxn modelId="{74B981EF-3A16-DC41-95F4-40380317C846}" type="presParOf" srcId="{720C927A-901A-0049-B443-CABA416B2AE2}" destId="{9989E9E4-D6DE-EC43-A033-279E0240858E}" srcOrd="8" destOrd="0" presId="urn:microsoft.com/office/officeart/2005/8/layout/target1"/>
    <dgm:cxn modelId="{CDAC9231-974D-4748-92B6-F93FD9D99AA7}" type="presParOf" srcId="{720C927A-901A-0049-B443-CABA416B2AE2}" destId="{8C11107F-E514-7145-B504-91291FBCA315}" srcOrd="9" destOrd="0" presId="urn:microsoft.com/office/officeart/2005/8/layout/target1"/>
    <dgm:cxn modelId="{9E166962-B0D5-344D-BAC8-CBF4424FDEE5}" type="presParOf" srcId="{720C927A-901A-0049-B443-CABA416B2AE2}" destId="{D9901E53-A151-3C49-B01C-114EAA11C175}" srcOrd="10" destOrd="0" presId="urn:microsoft.com/office/officeart/2005/8/layout/target1"/>
    <dgm:cxn modelId="{64791813-C729-704A-9BBA-4514B8C8975F}" type="presParOf" srcId="{720C927A-901A-0049-B443-CABA416B2AE2}" destId="{4837A156-C0CB-3341-AE11-1B8164D6FA29}" srcOrd="11" destOrd="0" presId="urn:microsoft.com/office/officeart/2005/8/layout/target1"/>
    <dgm:cxn modelId="{53F59342-7B85-524D-A5DA-BC96F2CC6AE2}" type="presParOf" srcId="{720C927A-901A-0049-B443-CABA416B2AE2}" destId="{0090156D-A51A-5F49-B237-A615A9BDEE4E}" srcOrd="12" destOrd="0" presId="urn:microsoft.com/office/officeart/2005/8/layout/target1"/>
    <dgm:cxn modelId="{97B89A5B-AC71-784D-A329-512763420A6A}" type="presParOf" srcId="{720C927A-901A-0049-B443-CABA416B2AE2}" destId="{F67DBD7D-140E-8A4F-B568-C4890B574C6E}" srcOrd="13" destOrd="0" presId="urn:microsoft.com/office/officeart/2005/8/layout/target1"/>
    <dgm:cxn modelId="{23EBADF7-C79E-AB42-BF16-846DE8FE326A}" type="presParOf" srcId="{720C927A-901A-0049-B443-CABA416B2AE2}" destId="{EEEE3050-967A-AA47-952E-0185B02C3F16}" srcOrd="14" destOrd="0" presId="urn:microsoft.com/office/officeart/2005/8/layout/target1"/>
    <dgm:cxn modelId="{4F26AFD6-EB52-5944-A9C1-8561B5101992}" type="presParOf" srcId="{720C927A-901A-0049-B443-CABA416B2AE2}" destId="{F428FC69-B04C-F54E-BFE9-441DE225EFF3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4386CC-8F85-444C-BCBA-6A5DD1056AB8}" type="doc">
      <dgm:prSet loTypeId="urn:microsoft.com/office/officeart/2005/8/layout/list1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C9D3952-3599-B745-92B7-E18B4469C36C}">
      <dgm:prSet phldrT="[Text]" custT="1"/>
      <dgm:spPr/>
      <dgm:t>
        <a:bodyPr/>
        <a:lstStyle/>
        <a:p>
          <a:pPr algn="ctr"/>
          <a:r>
            <a:rPr lang="en-US" sz="3200" dirty="0" err="1" smtClean="0">
              <a:solidFill>
                <a:srgbClr val="000000"/>
              </a:solidFill>
            </a:rPr>
            <a:t>Linha</a:t>
          </a:r>
          <a:r>
            <a:rPr lang="en-US" sz="3200" dirty="0" smtClean="0">
              <a:solidFill>
                <a:srgbClr val="000000"/>
              </a:solidFill>
            </a:rPr>
            <a:t> de </a:t>
          </a:r>
          <a:r>
            <a:rPr lang="en-US" sz="3200" dirty="0" err="1" smtClean="0">
              <a:solidFill>
                <a:srgbClr val="000000"/>
              </a:solidFill>
            </a:rPr>
            <a:t>Cuidado</a:t>
          </a:r>
          <a:endParaRPr lang="en-US" sz="3200" dirty="0">
            <a:solidFill>
              <a:srgbClr val="000000"/>
            </a:solidFill>
          </a:endParaRPr>
        </a:p>
      </dgm:t>
    </dgm:pt>
    <dgm:pt modelId="{64B21A69-BECC-A049-B45D-70728ED61902}" type="parTrans" cxnId="{DF049143-2E52-E740-8EC2-2261A9AC6384}">
      <dgm:prSet/>
      <dgm:spPr/>
      <dgm:t>
        <a:bodyPr/>
        <a:lstStyle/>
        <a:p>
          <a:endParaRPr lang="en-US"/>
        </a:p>
      </dgm:t>
    </dgm:pt>
    <dgm:pt modelId="{9679B3C5-E37D-1542-862C-615D34079D6F}" type="sibTrans" cxnId="{DF049143-2E52-E740-8EC2-2261A9AC6384}">
      <dgm:prSet/>
      <dgm:spPr/>
      <dgm:t>
        <a:bodyPr/>
        <a:lstStyle/>
        <a:p>
          <a:endParaRPr lang="en-US"/>
        </a:p>
      </dgm:t>
    </dgm:pt>
    <dgm:pt modelId="{B2D7F4D3-4B11-724A-8B5A-5B19862247DB}">
      <dgm:prSet phldrT="[Text]" custT="1"/>
      <dgm:spPr/>
      <dgm:t>
        <a:bodyPr/>
        <a:lstStyle/>
        <a:p>
          <a:pPr algn="ctr"/>
          <a:r>
            <a:rPr lang="en-US" sz="3200" dirty="0" err="1" smtClean="0">
              <a:solidFill>
                <a:srgbClr val="000000"/>
              </a:solidFill>
            </a:rPr>
            <a:t>Projeto</a:t>
          </a:r>
          <a:r>
            <a:rPr lang="en-US" sz="3200" dirty="0" smtClean="0">
              <a:solidFill>
                <a:srgbClr val="000000"/>
              </a:solidFill>
            </a:rPr>
            <a:t> Regional</a:t>
          </a:r>
          <a:endParaRPr lang="en-US" sz="3200" dirty="0">
            <a:solidFill>
              <a:srgbClr val="000000"/>
            </a:solidFill>
          </a:endParaRPr>
        </a:p>
      </dgm:t>
    </dgm:pt>
    <dgm:pt modelId="{C8021B35-FD44-A64A-A114-2CD2EC7B34A7}" type="parTrans" cxnId="{B1718D6C-2AEE-1E4C-9740-D5500CDFC06C}">
      <dgm:prSet/>
      <dgm:spPr/>
      <dgm:t>
        <a:bodyPr/>
        <a:lstStyle/>
        <a:p>
          <a:endParaRPr lang="en-US"/>
        </a:p>
      </dgm:t>
    </dgm:pt>
    <dgm:pt modelId="{376CE27F-55F6-0C4B-AEFB-A3A335D5F92B}" type="sibTrans" cxnId="{B1718D6C-2AEE-1E4C-9740-D5500CDFC06C}">
      <dgm:prSet/>
      <dgm:spPr/>
      <dgm:t>
        <a:bodyPr/>
        <a:lstStyle/>
        <a:p>
          <a:endParaRPr lang="en-US"/>
        </a:p>
      </dgm:t>
    </dgm:pt>
    <dgm:pt modelId="{211CAAF4-CEE9-1240-A077-8DDE8CA73F2E}">
      <dgm:prSet custT="1"/>
      <dgm:spPr/>
      <dgm:t>
        <a:bodyPr/>
        <a:lstStyle/>
        <a:p>
          <a:r>
            <a:rPr lang="en-US" sz="2800" dirty="0" err="1" smtClean="0"/>
            <a:t>Saúde</a:t>
          </a:r>
          <a:endParaRPr lang="en-US" sz="2800" dirty="0"/>
        </a:p>
      </dgm:t>
    </dgm:pt>
    <dgm:pt modelId="{60C37F1A-8B82-B64D-8324-C935D267F18C}" type="parTrans" cxnId="{A5583662-65D2-EC49-BEC1-0BC08E8860EF}">
      <dgm:prSet/>
      <dgm:spPr/>
      <dgm:t>
        <a:bodyPr/>
        <a:lstStyle/>
        <a:p>
          <a:endParaRPr lang="en-US"/>
        </a:p>
      </dgm:t>
    </dgm:pt>
    <dgm:pt modelId="{BBF8F4BE-3500-A648-B7B6-6B72905FE4A2}" type="sibTrans" cxnId="{A5583662-65D2-EC49-BEC1-0BC08E8860EF}">
      <dgm:prSet/>
      <dgm:spPr/>
      <dgm:t>
        <a:bodyPr/>
        <a:lstStyle/>
        <a:p>
          <a:endParaRPr lang="en-US"/>
        </a:p>
      </dgm:t>
    </dgm:pt>
    <dgm:pt modelId="{FF873526-E8B7-AA4C-93D9-34A3F9C99562}">
      <dgm:prSet custT="1"/>
      <dgm:spPr/>
      <dgm:t>
        <a:bodyPr/>
        <a:lstStyle/>
        <a:p>
          <a:r>
            <a:rPr lang="en-US" sz="2800" dirty="0" err="1" smtClean="0"/>
            <a:t>Saúde</a:t>
          </a:r>
          <a:r>
            <a:rPr lang="en-US" sz="2800" dirty="0" smtClean="0"/>
            <a:t>+ </a:t>
          </a:r>
          <a:r>
            <a:rPr lang="en-US" sz="2800" dirty="0" err="1" smtClean="0"/>
            <a:t>Educação+Desenvolvimento</a:t>
          </a:r>
          <a:r>
            <a:rPr lang="en-US" sz="2800" dirty="0" smtClean="0"/>
            <a:t> Social</a:t>
          </a:r>
          <a:endParaRPr lang="en-US" sz="2800" dirty="0"/>
        </a:p>
      </dgm:t>
    </dgm:pt>
    <dgm:pt modelId="{31A31452-87C0-E641-8676-3005C4B0E978}" type="parTrans" cxnId="{1B4F45EB-976D-2E41-895A-E57564123501}">
      <dgm:prSet/>
      <dgm:spPr/>
      <dgm:t>
        <a:bodyPr/>
        <a:lstStyle/>
        <a:p>
          <a:endParaRPr lang="en-US"/>
        </a:p>
      </dgm:t>
    </dgm:pt>
    <dgm:pt modelId="{86EC7F38-A92B-994C-9398-865723EB8273}" type="sibTrans" cxnId="{1B4F45EB-976D-2E41-895A-E57564123501}">
      <dgm:prSet/>
      <dgm:spPr/>
      <dgm:t>
        <a:bodyPr/>
        <a:lstStyle/>
        <a:p>
          <a:endParaRPr lang="en-US"/>
        </a:p>
      </dgm:t>
    </dgm:pt>
    <dgm:pt modelId="{B14F2859-6E7D-BD46-ACFF-379C7C346AC2}" type="pres">
      <dgm:prSet presAssocID="{D54386CC-8F85-444C-BCBA-6A5DD1056AB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E86839-BBCD-6A45-BE31-CB7870A9E4FA}" type="pres">
      <dgm:prSet presAssocID="{9C9D3952-3599-B745-92B7-E18B4469C36C}" presName="parentLin" presStyleCnt="0"/>
      <dgm:spPr/>
    </dgm:pt>
    <dgm:pt modelId="{5BB6515D-E696-D446-8C47-FE514B871D4F}" type="pres">
      <dgm:prSet presAssocID="{9C9D3952-3599-B745-92B7-E18B4469C36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A3A72CC-49DA-5E4F-9667-3343F4A070FC}" type="pres">
      <dgm:prSet presAssocID="{9C9D3952-3599-B745-92B7-E18B4469C36C}" presName="parentText" presStyleLbl="node1" presStyleIdx="0" presStyleCnt="2" custLinFactNeighborX="-11574" custLinFactNeighborY="-161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0B31A-C456-2F4B-8863-8166EBC1C6E6}" type="pres">
      <dgm:prSet presAssocID="{9C9D3952-3599-B745-92B7-E18B4469C36C}" presName="negativeSpace" presStyleCnt="0"/>
      <dgm:spPr/>
    </dgm:pt>
    <dgm:pt modelId="{2831CBBC-CBF5-814F-97DE-158BEC88E9B5}" type="pres">
      <dgm:prSet presAssocID="{9C9D3952-3599-B745-92B7-E18B4469C36C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9E850-9959-DC45-B469-47A82F79ACBE}" type="pres">
      <dgm:prSet presAssocID="{9679B3C5-E37D-1542-862C-615D34079D6F}" presName="spaceBetweenRectangles" presStyleCnt="0"/>
      <dgm:spPr/>
    </dgm:pt>
    <dgm:pt modelId="{A6F09741-90B9-464F-A4B0-45423591CC37}" type="pres">
      <dgm:prSet presAssocID="{B2D7F4D3-4B11-724A-8B5A-5B19862247DB}" presName="parentLin" presStyleCnt="0"/>
      <dgm:spPr/>
    </dgm:pt>
    <dgm:pt modelId="{A0D74C53-7312-FA42-B1CD-806F3C75F9C9}" type="pres">
      <dgm:prSet presAssocID="{B2D7F4D3-4B11-724A-8B5A-5B19862247D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5B7D295-EFCF-DC48-9393-B4AF9163316A}" type="pres">
      <dgm:prSet presAssocID="{B2D7F4D3-4B11-724A-8B5A-5B19862247D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3344B-93B0-554A-9A8C-49CC79BB2207}" type="pres">
      <dgm:prSet presAssocID="{B2D7F4D3-4B11-724A-8B5A-5B19862247DB}" presName="negativeSpace" presStyleCnt="0"/>
      <dgm:spPr/>
    </dgm:pt>
    <dgm:pt modelId="{7284D198-C275-6544-9684-5FF5E2E94786}" type="pres">
      <dgm:prSet presAssocID="{B2D7F4D3-4B11-724A-8B5A-5B19862247DB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6954E4-A84B-6844-B0C4-F757E528A3BA}" type="presOf" srcId="{9C9D3952-3599-B745-92B7-E18B4469C36C}" destId="{7A3A72CC-49DA-5E4F-9667-3343F4A070FC}" srcOrd="1" destOrd="0" presId="urn:microsoft.com/office/officeart/2005/8/layout/list1"/>
    <dgm:cxn modelId="{97D473FD-EC25-D64A-B4C6-C39EB8F27E1C}" type="presOf" srcId="{B2D7F4D3-4B11-724A-8B5A-5B19862247DB}" destId="{A0D74C53-7312-FA42-B1CD-806F3C75F9C9}" srcOrd="0" destOrd="0" presId="urn:microsoft.com/office/officeart/2005/8/layout/list1"/>
    <dgm:cxn modelId="{4BF1EAF4-35BD-D94A-BAAE-DF410A7ACDB7}" type="presOf" srcId="{B2D7F4D3-4B11-724A-8B5A-5B19862247DB}" destId="{25B7D295-EFCF-DC48-9393-B4AF9163316A}" srcOrd="1" destOrd="0" presId="urn:microsoft.com/office/officeart/2005/8/layout/list1"/>
    <dgm:cxn modelId="{A5583662-65D2-EC49-BEC1-0BC08E8860EF}" srcId="{9C9D3952-3599-B745-92B7-E18B4469C36C}" destId="{211CAAF4-CEE9-1240-A077-8DDE8CA73F2E}" srcOrd="0" destOrd="0" parTransId="{60C37F1A-8B82-B64D-8324-C935D267F18C}" sibTransId="{BBF8F4BE-3500-A648-B7B6-6B72905FE4A2}"/>
    <dgm:cxn modelId="{0AE8BC11-4BA4-E747-A842-CE6CA189BA30}" type="presOf" srcId="{D54386CC-8F85-444C-BCBA-6A5DD1056AB8}" destId="{B14F2859-6E7D-BD46-ACFF-379C7C346AC2}" srcOrd="0" destOrd="0" presId="urn:microsoft.com/office/officeart/2005/8/layout/list1"/>
    <dgm:cxn modelId="{B1718D6C-2AEE-1E4C-9740-D5500CDFC06C}" srcId="{D54386CC-8F85-444C-BCBA-6A5DD1056AB8}" destId="{B2D7F4D3-4B11-724A-8B5A-5B19862247DB}" srcOrd="1" destOrd="0" parTransId="{C8021B35-FD44-A64A-A114-2CD2EC7B34A7}" sibTransId="{376CE27F-55F6-0C4B-AEFB-A3A335D5F92B}"/>
    <dgm:cxn modelId="{AA0CAAAC-EAF4-7547-AF33-2C93457A1CA2}" type="presOf" srcId="{211CAAF4-CEE9-1240-A077-8DDE8CA73F2E}" destId="{2831CBBC-CBF5-814F-97DE-158BEC88E9B5}" srcOrd="0" destOrd="0" presId="urn:microsoft.com/office/officeart/2005/8/layout/list1"/>
    <dgm:cxn modelId="{1B4F45EB-976D-2E41-895A-E57564123501}" srcId="{B2D7F4D3-4B11-724A-8B5A-5B19862247DB}" destId="{FF873526-E8B7-AA4C-93D9-34A3F9C99562}" srcOrd="0" destOrd="0" parTransId="{31A31452-87C0-E641-8676-3005C4B0E978}" sibTransId="{86EC7F38-A92B-994C-9398-865723EB8273}"/>
    <dgm:cxn modelId="{D91D82BC-AB0D-7F47-99AA-6EC159DBC674}" type="presOf" srcId="{9C9D3952-3599-B745-92B7-E18B4469C36C}" destId="{5BB6515D-E696-D446-8C47-FE514B871D4F}" srcOrd="0" destOrd="0" presId="urn:microsoft.com/office/officeart/2005/8/layout/list1"/>
    <dgm:cxn modelId="{DF049143-2E52-E740-8EC2-2261A9AC6384}" srcId="{D54386CC-8F85-444C-BCBA-6A5DD1056AB8}" destId="{9C9D3952-3599-B745-92B7-E18B4469C36C}" srcOrd="0" destOrd="0" parTransId="{64B21A69-BECC-A049-B45D-70728ED61902}" sibTransId="{9679B3C5-E37D-1542-862C-615D34079D6F}"/>
    <dgm:cxn modelId="{7EBB68CF-F107-FA42-8B62-D13B3A70F320}" type="presOf" srcId="{FF873526-E8B7-AA4C-93D9-34A3F9C99562}" destId="{7284D198-C275-6544-9684-5FF5E2E94786}" srcOrd="0" destOrd="0" presId="urn:microsoft.com/office/officeart/2005/8/layout/list1"/>
    <dgm:cxn modelId="{33EC26DB-74E5-724F-97D3-184B7144CDCB}" type="presParOf" srcId="{B14F2859-6E7D-BD46-ACFF-379C7C346AC2}" destId="{91E86839-BBCD-6A45-BE31-CB7870A9E4FA}" srcOrd="0" destOrd="0" presId="urn:microsoft.com/office/officeart/2005/8/layout/list1"/>
    <dgm:cxn modelId="{8EC8D399-8D56-514D-B9C3-78309766C046}" type="presParOf" srcId="{91E86839-BBCD-6A45-BE31-CB7870A9E4FA}" destId="{5BB6515D-E696-D446-8C47-FE514B871D4F}" srcOrd="0" destOrd="0" presId="urn:microsoft.com/office/officeart/2005/8/layout/list1"/>
    <dgm:cxn modelId="{1D30A43E-0F6B-7B4F-B77D-212ED6B5A125}" type="presParOf" srcId="{91E86839-BBCD-6A45-BE31-CB7870A9E4FA}" destId="{7A3A72CC-49DA-5E4F-9667-3343F4A070FC}" srcOrd="1" destOrd="0" presId="urn:microsoft.com/office/officeart/2005/8/layout/list1"/>
    <dgm:cxn modelId="{1DD6FB12-830C-774B-9AD4-C48D73719EAD}" type="presParOf" srcId="{B14F2859-6E7D-BD46-ACFF-379C7C346AC2}" destId="{CD20B31A-C456-2F4B-8863-8166EBC1C6E6}" srcOrd="1" destOrd="0" presId="urn:microsoft.com/office/officeart/2005/8/layout/list1"/>
    <dgm:cxn modelId="{E182AEFA-A624-0643-AB60-6B760DA04CD2}" type="presParOf" srcId="{B14F2859-6E7D-BD46-ACFF-379C7C346AC2}" destId="{2831CBBC-CBF5-814F-97DE-158BEC88E9B5}" srcOrd="2" destOrd="0" presId="urn:microsoft.com/office/officeart/2005/8/layout/list1"/>
    <dgm:cxn modelId="{B3327A5D-57E7-984B-9337-8B99A0B92FF4}" type="presParOf" srcId="{B14F2859-6E7D-BD46-ACFF-379C7C346AC2}" destId="{83E9E850-9959-DC45-B469-47A82F79ACBE}" srcOrd="3" destOrd="0" presId="urn:microsoft.com/office/officeart/2005/8/layout/list1"/>
    <dgm:cxn modelId="{52F05407-40FA-D04D-86B0-77EE9555CF23}" type="presParOf" srcId="{B14F2859-6E7D-BD46-ACFF-379C7C346AC2}" destId="{A6F09741-90B9-464F-A4B0-45423591CC37}" srcOrd="4" destOrd="0" presId="urn:microsoft.com/office/officeart/2005/8/layout/list1"/>
    <dgm:cxn modelId="{3B76A52F-6989-0D4C-8AA8-D3DB744B9D5D}" type="presParOf" srcId="{A6F09741-90B9-464F-A4B0-45423591CC37}" destId="{A0D74C53-7312-FA42-B1CD-806F3C75F9C9}" srcOrd="0" destOrd="0" presId="urn:microsoft.com/office/officeart/2005/8/layout/list1"/>
    <dgm:cxn modelId="{78298FCC-61A2-DC4C-B2E6-1936091C52C2}" type="presParOf" srcId="{A6F09741-90B9-464F-A4B0-45423591CC37}" destId="{25B7D295-EFCF-DC48-9393-B4AF9163316A}" srcOrd="1" destOrd="0" presId="urn:microsoft.com/office/officeart/2005/8/layout/list1"/>
    <dgm:cxn modelId="{EA601E52-8CB5-B641-8B56-8B4F02372C31}" type="presParOf" srcId="{B14F2859-6E7D-BD46-ACFF-379C7C346AC2}" destId="{F153344B-93B0-554A-9A8C-49CC79BB2207}" srcOrd="5" destOrd="0" presId="urn:microsoft.com/office/officeart/2005/8/layout/list1"/>
    <dgm:cxn modelId="{EAA4C846-9D27-554A-9183-26C2CB87449A}" type="presParOf" srcId="{B14F2859-6E7D-BD46-ACFF-379C7C346AC2}" destId="{7284D198-C275-6544-9684-5FF5E2E9478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310E25-56DF-8947-B35D-A53E3806C8BE}" type="doc">
      <dgm:prSet loTypeId="urn:microsoft.com/office/officeart/2005/8/layout/cycle2" loCatId="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480EF1D-7B1D-8C4F-9EE8-46DDE0215F59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rgbClr val="000000"/>
              </a:solidFill>
            </a:rPr>
            <a:t>Comitê</a:t>
          </a:r>
          <a:r>
            <a:rPr lang="en-US" sz="1800" b="1" dirty="0" smtClean="0">
              <a:solidFill>
                <a:srgbClr val="000000"/>
              </a:solidFill>
            </a:rPr>
            <a:t> Regional</a:t>
          </a:r>
          <a:endParaRPr lang="en-US" sz="1800" b="1" dirty="0">
            <a:solidFill>
              <a:srgbClr val="000000"/>
            </a:solidFill>
          </a:endParaRPr>
        </a:p>
      </dgm:t>
    </dgm:pt>
    <dgm:pt modelId="{DD067218-02E3-2444-BA9C-980C78CF3DDD}" type="parTrans" cxnId="{6D1A2141-43C4-9B4A-A6E0-1AE4818FEC3E}">
      <dgm:prSet/>
      <dgm:spPr/>
      <dgm:t>
        <a:bodyPr/>
        <a:lstStyle/>
        <a:p>
          <a:endParaRPr lang="en-US"/>
        </a:p>
      </dgm:t>
    </dgm:pt>
    <dgm:pt modelId="{8AD4FDE5-E2A6-224E-BEAD-F66210D4E159}" type="sibTrans" cxnId="{6D1A2141-43C4-9B4A-A6E0-1AE4818FEC3E}">
      <dgm:prSet/>
      <dgm:spPr/>
      <dgm:t>
        <a:bodyPr/>
        <a:lstStyle/>
        <a:p>
          <a:endParaRPr lang="en-US"/>
        </a:p>
      </dgm:t>
    </dgm:pt>
    <dgm:pt modelId="{6E74BAAE-06DF-494F-BF87-E6230AC7D7F5}">
      <dgm:prSet phldrT="[Text]"/>
      <dgm:spPr/>
      <dgm:t>
        <a:bodyPr/>
        <a:lstStyle/>
        <a:p>
          <a:r>
            <a:rPr lang="en-US" b="1" dirty="0" err="1" smtClean="0">
              <a:solidFill>
                <a:srgbClr val="000000"/>
              </a:solidFill>
            </a:rPr>
            <a:t>Articuladores</a:t>
          </a:r>
          <a:endParaRPr lang="en-US" b="1" dirty="0">
            <a:solidFill>
              <a:srgbClr val="000000"/>
            </a:solidFill>
          </a:endParaRPr>
        </a:p>
      </dgm:t>
    </dgm:pt>
    <dgm:pt modelId="{C357D0C3-275E-6D45-A30D-73F0B7D4E32E}" type="parTrans" cxnId="{2FEEAF53-34E2-0A42-9B74-AE0820B99351}">
      <dgm:prSet/>
      <dgm:spPr/>
      <dgm:t>
        <a:bodyPr/>
        <a:lstStyle/>
        <a:p>
          <a:endParaRPr lang="en-US"/>
        </a:p>
      </dgm:t>
    </dgm:pt>
    <dgm:pt modelId="{5D9C9560-42E6-BB4A-B756-D9A1760D783B}" type="sibTrans" cxnId="{2FEEAF53-34E2-0A42-9B74-AE0820B99351}">
      <dgm:prSet/>
      <dgm:spPr/>
      <dgm:t>
        <a:bodyPr/>
        <a:lstStyle/>
        <a:p>
          <a:endParaRPr lang="en-US"/>
        </a:p>
      </dgm:t>
    </dgm:pt>
    <dgm:pt modelId="{7C791CB0-43B8-094F-AC08-4A3FA5E4DCCE}">
      <dgm:prSet phldrT="[Text]"/>
      <dgm:spPr/>
      <dgm:t>
        <a:bodyPr/>
        <a:lstStyle/>
        <a:p>
          <a:r>
            <a:rPr lang="en-US" b="1" dirty="0" err="1" smtClean="0">
              <a:solidFill>
                <a:srgbClr val="000000"/>
              </a:solidFill>
            </a:rPr>
            <a:t>Comitê</a:t>
          </a:r>
          <a:r>
            <a:rPr lang="en-US" b="1" dirty="0" smtClean="0">
              <a:solidFill>
                <a:srgbClr val="000000"/>
              </a:solidFill>
            </a:rPr>
            <a:t> Municipal</a:t>
          </a:r>
          <a:endParaRPr lang="en-US" b="1" dirty="0">
            <a:solidFill>
              <a:srgbClr val="000000"/>
            </a:solidFill>
          </a:endParaRPr>
        </a:p>
      </dgm:t>
    </dgm:pt>
    <dgm:pt modelId="{E54D5696-7B95-9742-A4E3-A1A6339614DB}" type="parTrans" cxnId="{055F0E1D-1FAE-894B-8664-31B8BD3BC311}">
      <dgm:prSet/>
      <dgm:spPr/>
      <dgm:t>
        <a:bodyPr/>
        <a:lstStyle/>
        <a:p>
          <a:endParaRPr lang="en-US"/>
        </a:p>
      </dgm:t>
    </dgm:pt>
    <dgm:pt modelId="{CF9688A9-F6CD-C64A-9053-08874BC57757}" type="sibTrans" cxnId="{055F0E1D-1FAE-894B-8664-31B8BD3BC311}">
      <dgm:prSet/>
      <dgm:spPr/>
      <dgm:t>
        <a:bodyPr/>
        <a:lstStyle/>
        <a:p>
          <a:endParaRPr lang="en-US"/>
        </a:p>
      </dgm:t>
    </dgm:pt>
    <dgm:pt modelId="{1AB8435C-F556-674D-9AB3-9242BD2FA439}" type="pres">
      <dgm:prSet presAssocID="{EB310E25-56DF-8947-B35D-A53E3806C8B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7EC2F4-BD85-0040-A602-C89A572F5DAC}" type="pres">
      <dgm:prSet presAssocID="{3480EF1D-7B1D-8C4F-9EE8-46DDE0215F59}" presName="node" presStyleLbl="node1" presStyleIdx="0" presStyleCnt="3" custRadScaleRad="100432" custRadScaleInc="-7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A47-E6BB-BE4F-9133-87D401236481}" type="pres">
      <dgm:prSet presAssocID="{8AD4FDE5-E2A6-224E-BEAD-F66210D4E15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77730FD-90EF-0849-AC8A-102B58D63425}" type="pres">
      <dgm:prSet presAssocID="{8AD4FDE5-E2A6-224E-BEAD-F66210D4E15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3233EB9-ED46-2341-A446-93D8A405B2CC}" type="pres">
      <dgm:prSet presAssocID="{6E74BAAE-06DF-494F-BF87-E6230AC7D7F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DF323-CB32-4E4B-B1DC-1F0187248AC1}" type="pres">
      <dgm:prSet presAssocID="{5D9C9560-42E6-BB4A-B756-D9A1760D783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FAC1EA8-E84D-6F4C-BD9F-EAF84187C9FD}" type="pres">
      <dgm:prSet presAssocID="{5D9C9560-42E6-BB4A-B756-D9A1760D783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D13F9E4-81B9-FF43-83F3-7A6B263FF48E}" type="pres">
      <dgm:prSet presAssocID="{7C791CB0-43B8-094F-AC08-4A3FA5E4DCCE}" presName="node" presStyleLbl="node1" presStyleIdx="2" presStyleCnt="3" custRadScaleRad="110691" custRadScaleInc="5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844E8-A60A-1640-9DB3-50D7F963D6A4}" type="pres">
      <dgm:prSet presAssocID="{CF9688A9-F6CD-C64A-9053-08874BC5775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2ECD50C-5F2C-D34F-8C8E-0CD815AD865B}" type="pres">
      <dgm:prSet presAssocID="{CF9688A9-F6CD-C64A-9053-08874BC57757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E333F40-7989-0A46-B154-D76B79344736}" type="presOf" srcId="{6E74BAAE-06DF-494F-BF87-E6230AC7D7F5}" destId="{13233EB9-ED46-2341-A446-93D8A405B2CC}" srcOrd="0" destOrd="0" presId="urn:microsoft.com/office/officeart/2005/8/layout/cycle2"/>
    <dgm:cxn modelId="{9DE955EE-0B63-FC40-8D46-5C92DF1E216C}" type="presOf" srcId="{CF9688A9-F6CD-C64A-9053-08874BC57757}" destId="{A2ECD50C-5F2C-D34F-8C8E-0CD815AD865B}" srcOrd="1" destOrd="0" presId="urn:microsoft.com/office/officeart/2005/8/layout/cycle2"/>
    <dgm:cxn modelId="{2D6ECCCA-E7F5-C841-8448-0B5D1684D826}" type="presOf" srcId="{5D9C9560-42E6-BB4A-B756-D9A1760D783B}" destId="{5FAC1EA8-E84D-6F4C-BD9F-EAF84187C9FD}" srcOrd="1" destOrd="0" presId="urn:microsoft.com/office/officeart/2005/8/layout/cycle2"/>
    <dgm:cxn modelId="{E1223BC4-7C56-5646-8D2E-32427C31BA92}" type="presOf" srcId="{3480EF1D-7B1D-8C4F-9EE8-46DDE0215F59}" destId="{267EC2F4-BD85-0040-A602-C89A572F5DAC}" srcOrd="0" destOrd="0" presId="urn:microsoft.com/office/officeart/2005/8/layout/cycle2"/>
    <dgm:cxn modelId="{3D53220E-A5C4-C543-BAC9-D404A91C8927}" type="presOf" srcId="{7C791CB0-43B8-094F-AC08-4A3FA5E4DCCE}" destId="{4D13F9E4-81B9-FF43-83F3-7A6B263FF48E}" srcOrd="0" destOrd="0" presId="urn:microsoft.com/office/officeart/2005/8/layout/cycle2"/>
    <dgm:cxn modelId="{6D1A2141-43C4-9B4A-A6E0-1AE4818FEC3E}" srcId="{EB310E25-56DF-8947-B35D-A53E3806C8BE}" destId="{3480EF1D-7B1D-8C4F-9EE8-46DDE0215F59}" srcOrd="0" destOrd="0" parTransId="{DD067218-02E3-2444-BA9C-980C78CF3DDD}" sibTransId="{8AD4FDE5-E2A6-224E-BEAD-F66210D4E159}"/>
    <dgm:cxn modelId="{2FEEAF53-34E2-0A42-9B74-AE0820B99351}" srcId="{EB310E25-56DF-8947-B35D-A53E3806C8BE}" destId="{6E74BAAE-06DF-494F-BF87-E6230AC7D7F5}" srcOrd="1" destOrd="0" parTransId="{C357D0C3-275E-6D45-A30D-73F0B7D4E32E}" sibTransId="{5D9C9560-42E6-BB4A-B756-D9A1760D783B}"/>
    <dgm:cxn modelId="{A94FBF5D-E547-874A-89CB-EA4632B8B4AF}" type="presOf" srcId="{CF9688A9-F6CD-C64A-9053-08874BC57757}" destId="{A50844E8-A60A-1640-9DB3-50D7F963D6A4}" srcOrd="0" destOrd="0" presId="urn:microsoft.com/office/officeart/2005/8/layout/cycle2"/>
    <dgm:cxn modelId="{444B5E7A-FF72-A240-A61F-517F5B017300}" type="presOf" srcId="{EB310E25-56DF-8947-B35D-A53E3806C8BE}" destId="{1AB8435C-F556-674D-9AB3-9242BD2FA439}" srcOrd="0" destOrd="0" presId="urn:microsoft.com/office/officeart/2005/8/layout/cycle2"/>
    <dgm:cxn modelId="{773C515C-A0E8-6B48-86B1-A6BFEB1FAFEF}" type="presOf" srcId="{8AD4FDE5-E2A6-224E-BEAD-F66210D4E159}" destId="{F77730FD-90EF-0849-AC8A-102B58D63425}" srcOrd="1" destOrd="0" presId="urn:microsoft.com/office/officeart/2005/8/layout/cycle2"/>
    <dgm:cxn modelId="{6AFEB5E7-6356-5341-9AA7-9FCB85A9B67C}" type="presOf" srcId="{8AD4FDE5-E2A6-224E-BEAD-F66210D4E159}" destId="{B4BBEA47-E6BB-BE4F-9133-87D401236481}" srcOrd="0" destOrd="0" presId="urn:microsoft.com/office/officeart/2005/8/layout/cycle2"/>
    <dgm:cxn modelId="{01DC4902-9414-7948-BD0A-F026774289EE}" type="presOf" srcId="{5D9C9560-42E6-BB4A-B756-D9A1760D783B}" destId="{2DCDF323-CB32-4E4B-B1DC-1F0187248AC1}" srcOrd="0" destOrd="0" presId="urn:microsoft.com/office/officeart/2005/8/layout/cycle2"/>
    <dgm:cxn modelId="{055F0E1D-1FAE-894B-8664-31B8BD3BC311}" srcId="{EB310E25-56DF-8947-B35D-A53E3806C8BE}" destId="{7C791CB0-43B8-094F-AC08-4A3FA5E4DCCE}" srcOrd="2" destOrd="0" parTransId="{E54D5696-7B95-9742-A4E3-A1A6339614DB}" sibTransId="{CF9688A9-F6CD-C64A-9053-08874BC57757}"/>
    <dgm:cxn modelId="{B8C049E8-49F0-624A-BCAD-738DE73A92E4}" type="presParOf" srcId="{1AB8435C-F556-674D-9AB3-9242BD2FA439}" destId="{267EC2F4-BD85-0040-A602-C89A572F5DAC}" srcOrd="0" destOrd="0" presId="urn:microsoft.com/office/officeart/2005/8/layout/cycle2"/>
    <dgm:cxn modelId="{8CE1B5EF-AF9E-F643-B241-F721E20F4C1D}" type="presParOf" srcId="{1AB8435C-F556-674D-9AB3-9242BD2FA439}" destId="{B4BBEA47-E6BB-BE4F-9133-87D401236481}" srcOrd="1" destOrd="0" presId="urn:microsoft.com/office/officeart/2005/8/layout/cycle2"/>
    <dgm:cxn modelId="{69DAAECB-2AA1-5D40-87C7-7837DC381473}" type="presParOf" srcId="{B4BBEA47-E6BB-BE4F-9133-87D401236481}" destId="{F77730FD-90EF-0849-AC8A-102B58D63425}" srcOrd="0" destOrd="0" presId="urn:microsoft.com/office/officeart/2005/8/layout/cycle2"/>
    <dgm:cxn modelId="{39FE16D1-C5DD-484A-BECE-3572017039D8}" type="presParOf" srcId="{1AB8435C-F556-674D-9AB3-9242BD2FA439}" destId="{13233EB9-ED46-2341-A446-93D8A405B2CC}" srcOrd="2" destOrd="0" presId="urn:microsoft.com/office/officeart/2005/8/layout/cycle2"/>
    <dgm:cxn modelId="{B7022588-A9C4-3549-B940-E2270E4E48DD}" type="presParOf" srcId="{1AB8435C-F556-674D-9AB3-9242BD2FA439}" destId="{2DCDF323-CB32-4E4B-B1DC-1F0187248AC1}" srcOrd="3" destOrd="0" presId="urn:microsoft.com/office/officeart/2005/8/layout/cycle2"/>
    <dgm:cxn modelId="{8FFA276F-84BA-824F-B945-E4A658F0B4E1}" type="presParOf" srcId="{2DCDF323-CB32-4E4B-B1DC-1F0187248AC1}" destId="{5FAC1EA8-E84D-6F4C-BD9F-EAF84187C9FD}" srcOrd="0" destOrd="0" presId="urn:microsoft.com/office/officeart/2005/8/layout/cycle2"/>
    <dgm:cxn modelId="{4C316950-3CDB-5640-AC7F-142405F27DC2}" type="presParOf" srcId="{1AB8435C-F556-674D-9AB3-9242BD2FA439}" destId="{4D13F9E4-81B9-FF43-83F3-7A6B263FF48E}" srcOrd="4" destOrd="0" presId="urn:microsoft.com/office/officeart/2005/8/layout/cycle2"/>
    <dgm:cxn modelId="{4A647DE5-86CB-D94A-9BC1-C5D4DEF0D038}" type="presParOf" srcId="{1AB8435C-F556-674D-9AB3-9242BD2FA439}" destId="{A50844E8-A60A-1640-9DB3-50D7F963D6A4}" srcOrd="5" destOrd="0" presId="urn:microsoft.com/office/officeart/2005/8/layout/cycle2"/>
    <dgm:cxn modelId="{E7662D77-7924-6A4F-AAF1-2E42316C35CC}" type="presParOf" srcId="{A50844E8-A60A-1640-9DB3-50D7F963D6A4}" destId="{A2ECD50C-5F2C-D34F-8C8E-0CD815AD86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91B9AF-5047-2E4A-A1F1-7FE49A9F2651}" type="doc">
      <dgm:prSet loTypeId="urn:microsoft.com/office/officeart/2005/8/layout/hProcess9" loCatId="" qsTypeId="urn:microsoft.com/office/officeart/2005/8/quickstyle/simple4" qsCatId="simple" csTypeId="urn:microsoft.com/office/officeart/2005/8/colors/colorful4" csCatId="colorful" phldr="1"/>
      <dgm:spPr/>
    </dgm:pt>
    <dgm:pt modelId="{D0457967-B46B-9C41-8AFD-DC72D1A355C9}">
      <dgm:prSet phldrT="[Text]" custT="1"/>
      <dgm:spPr/>
      <dgm:t>
        <a:bodyPr/>
        <a:lstStyle/>
        <a:p>
          <a:r>
            <a:rPr lang="en-US" sz="2800" b="0" dirty="0" err="1" smtClean="0">
              <a:solidFill>
                <a:srgbClr val="000000"/>
              </a:solidFill>
            </a:rPr>
            <a:t>multidisciplinar</a:t>
          </a:r>
          <a:endParaRPr lang="en-US" sz="2800" b="0" dirty="0">
            <a:solidFill>
              <a:srgbClr val="000000"/>
            </a:solidFill>
          </a:endParaRPr>
        </a:p>
      </dgm:t>
    </dgm:pt>
    <dgm:pt modelId="{D059375F-E8A0-F94B-B45A-408222084F95}" type="parTrans" cxnId="{1D855FF8-5958-A04D-8A0F-9ED3D7787B82}">
      <dgm:prSet/>
      <dgm:spPr/>
      <dgm:t>
        <a:bodyPr/>
        <a:lstStyle/>
        <a:p>
          <a:endParaRPr lang="en-US"/>
        </a:p>
      </dgm:t>
    </dgm:pt>
    <dgm:pt modelId="{4C96AB51-ADC5-9C45-BEE8-CBC4BBF6B131}" type="sibTrans" cxnId="{1D855FF8-5958-A04D-8A0F-9ED3D7787B82}">
      <dgm:prSet/>
      <dgm:spPr/>
      <dgm:t>
        <a:bodyPr/>
        <a:lstStyle/>
        <a:p>
          <a:endParaRPr lang="en-US"/>
        </a:p>
      </dgm:t>
    </dgm:pt>
    <dgm:pt modelId="{3C06210C-B264-774B-93BB-9BC04E08E0CA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0000"/>
              </a:solidFill>
            </a:rPr>
            <a:t>reedições</a:t>
          </a:r>
          <a:endParaRPr lang="en-US" sz="2800" dirty="0">
            <a:solidFill>
              <a:srgbClr val="000000"/>
            </a:solidFill>
          </a:endParaRPr>
        </a:p>
      </dgm:t>
    </dgm:pt>
    <dgm:pt modelId="{C8A81E6F-D192-9847-B00D-E576BD1C1A13}" type="parTrans" cxnId="{1A656BB7-DE11-4044-B143-AC5E28EE7015}">
      <dgm:prSet/>
      <dgm:spPr/>
      <dgm:t>
        <a:bodyPr/>
        <a:lstStyle/>
        <a:p>
          <a:endParaRPr lang="en-US"/>
        </a:p>
      </dgm:t>
    </dgm:pt>
    <dgm:pt modelId="{90C180AB-9BEC-154F-9D99-3E92F23F91C8}" type="sibTrans" cxnId="{1A656BB7-DE11-4044-B143-AC5E28EE7015}">
      <dgm:prSet/>
      <dgm:spPr/>
      <dgm:t>
        <a:bodyPr/>
        <a:lstStyle/>
        <a:p>
          <a:endParaRPr lang="en-US"/>
        </a:p>
      </dgm:t>
    </dgm:pt>
    <dgm:pt modelId="{BFFDEB10-961B-AB4A-8D48-57D0683FFA3D}">
      <dgm:prSet phldrT="[Text]" custT="1"/>
      <dgm:spPr/>
      <dgm:t>
        <a:bodyPr/>
        <a:lstStyle/>
        <a:p>
          <a:r>
            <a:rPr lang="en-US" sz="2900" dirty="0" err="1" smtClean="0">
              <a:solidFill>
                <a:srgbClr val="000000"/>
              </a:solidFill>
            </a:rPr>
            <a:t>supervisões</a:t>
          </a:r>
          <a:endParaRPr lang="en-US" sz="2900" dirty="0">
            <a:solidFill>
              <a:srgbClr val="000000"/>
            </a:solidFill>
          </a:endParaRPr>
        </a:p>
      </dgm:t>
    </dgm:pt>
    <dgm:pt modelId="{724F2F11-262A-8B4B-B7EC-BFF4ADEB85F9}" type="parTrans" cxnId="{E127C6B4-DD5D-4045-A249-81BD31BEF88A}">
      <dgm:prSet/>
      <dgm:spPr/>
      <dgm:t>
        <a:bodyPr/>
        <a:lstStyle/>
        <a:p>
          <a:endParaRPr lang="en-US"/>
        </a:p>
      </dgm:t>
    </dgm:pt>
    <dgm:pt modelId="{C3B7C211-56B9-1047-BD84-306DB9223695}" type="sibTrans" cxnId="{E127C6B4-DD5D-4045-A249-81BD31BEF88A}">
      <dgm:prSet/>
      <dgm:spPr/>
      <dgm:t>
        <a:bodyPr/>
        <a:lstStyle/>
        <a:p>
          <a:endParaRPr lang="en-US"/>
        </a:p>
      </dgm:t>
    </dgm:pt>
    <dgm:pt modelId="{A32284EB-CD9E-5843-ACD9-918CEDD646F6}" type="pres">
      <dgm:prSet presAssocID="{8491B9AF-5047-2E4A-A1F1-7FE49A9F2651}" presName="CompostProcess" presStyleCnt="0">
        <dgm:presLayoutVars>
          <dgm:dir/>
          <dgm:resizeHandles val="exact"/>
        </dgm:presLayoutVars>
      </dgm:prSet>
      <dgm:spPr/>
    </dgm:pt>
    <dgm:pt modelId="{A651CF75-64D0-164F-9DD1-059761781779}" type="pres">
      <dgm:prSet presAssocID="{8491B9AF-5047-2E4A-A1F1-7FE49A9F2651}" presName="arrow" presStyleLbl="bgShp" presStyleIdx="0" presStyleCnt="1"/>
      <dgm:spPr/>
    </dgm:pt>
    <dgm:pt modelId="{8EF4A585-BF2A-664F-A618-9706766AC5B1}" type="pres">
      <dgm:prSet presAssocID="{8491B9AF-5047-2E4A-A1F1-7FE49A9F2651}" presName="linearProcess" presStyleCnt="0"/>
      <dgm:spPr/>
    </dgm:pt>
    <dgm:pt modelId="{368DD554-7583-AD4B-BA13-C5A55565D515}" type="pres">
      <dgm:prSet presAssocID="{D0457967-B46B-9C41-8AFD-DC72D1A355C9}" presName="textNode" presStyleLbl="node1" presStyleIdx="0" presStyleCnt="3" custScaleX="109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7DB31B-8020-014A-9492-664353ABDB15}" type="pres">
      <dgm:prSet presAssocID="{4C96AB51-ADC5-9C45-BEE8-CBC4BBF6B131}" presName="sibTrans" presStyleCnt="0"/>
      <dgm:spPr/>
    </dgm:pt>
    <dgm:pt modelId="{BFCA1326-48B9-E844-9883-D792433E207D}" type="pres">
      <dgm:prSet presAssocID="{3C06210C-B264-774B-93BB-9BC04E08E0C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B2B90-9600-294C-973A-02EAC1B95323}" type="pres">
      <dgm:prSet presAssocID="{90C180AB-9BEC-154F-9D99-3E92F23F91C8}" presName="sibTrans" presStyleCnt="0"/>
      <dgm:spPr/>
    </dgm:pt>
    <dgm:pt modelId="{B5F8F78B-E75D-4D47-ADE0-5D6ACEC583C1}" type="pres">
      <dgm:prSet presAssocID="{BFFDEB10-961B-AB4A-8D48-57D0683FFA3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3D08E2-7FD1-7B4F-87A6-E598ACD3AF7B}" type="presOf" srcId="{D0457967-B46B-9C41-8AFD-DC72D1A355C9}" destId="{368DD554-7583-AD4B-BA13-C5A55565D515}" srcOrd="0" destOrd="0" presId="urn:microsoft.com/office/officeart/2005/8/layout/hProcess9"/>
    <dgm:cxn modelId="{3ACAA81B-F969-2242-ADD5-1A117EB1149E}" type="presOf" srcId="{BFFDEB10-961B-AB4A-8D48-57D0683FFA3D}" destId="{B5F8F78B-E75D-4D47-ADE0-5D6ACEC583C1}" srcOrd="0" destOrd="0" presId="urn:microsoft.com/office/officeart/2005/8/layout/hProcess9"/>
    <dgm:cxn modelId="{7A3C6DD8-AFFF-6146-9036-6625B67AEA33}" type="presOf" srcId="{8491B9AF-5047-2E4A-A1F1-7FE49A9F2651}" destId="{A32284EB-CD9E-5843-ACD9-918CEDD646F6}" srcOrd="0" destOrd="0" presId="urn:microsoft.com/office/officeart/2005/8/layout/hProcess9"/>
    <dgm:cxn modelId="{4844F941-D1D4-784A-BFFE-A7E49B4135CA}" type="presOf" srcId="{3C06210C-B264-774B-93BB-9BC04E08E0CA}" destId="{BFCA1326-48B9-E844-9883-D792433E207D}" srcOrd="0" destOrd="0" presId="urn:microsoft.com/office/officeart/2005/8/layout/hProcess9"/>
    <dgm:cxn modelId="{1D855FF8-5958-A04D-8A0F-9ED3D7787B82}" srcId="{8491B9AF-5047-2E4A-A1F1-7FE49A9F2651}" destId="{D0457967-B46B-9C41-8AFD-DC72D1A355C9}" srcOrd="0" destOrd="0" parTransId="{D059375F-E8A0-F94B-B45A-408222084F95}" sibTransId="{4C96AB51-ADC5-9C45-BEE8-CBC4BBF6B131}"/>
    <dgm:cxn modelId="{E127C6B4-DD5D-4045-A249-81BD31BEF88A}" srcId="{8491B9AF-5047-2E4A-A1F1-7FE49A9F2651}" destId="{BFFDEB10-961B-AB4A-8D48-57D0683FFA3D}" srcOrd="2" destOrd="0" parTransId="{724F2F11-262A-8B4B-B7EC-BFF4ADEB85F9}" sibTransId="{C3B7C211-56B9-1047-BD84-306DB9223695}"/>
    <dgm:cxn modelId="{1A656BB7-DE11-4044-B143-AC5E28EE7015}" srcId="{8491B9AF-5047-2E4A-A1F1-7FE49A9F2651}" destId="{3C06210C-B264-774B-93BB-9BC04E08E0CA}" srcOrd="1" destOrd="0" parTransId="{C8A81E6F-D192-9847-B00D-E576BD1C1A13}" sibTransId="{90C180AB-9BEC-154F-9D99-3E92F23F91C8}"/>
    <dgm:cxn modelId="{1ACCE38C-BA91-314D-8293-CC6DB496845B}" type="presParOf" srcId="{A32284EB-CD9E-5843-ACD9-918CEDD646F6}" destId="{A651CF75-64D0-164F-9DD1-059761781779}" srcOrd="0" destOrd="0" presId="urn:microsoft.com/office/officeart/2005/8/layout/hProcess9"/>
    <dgm:cxn modelId="{F61F9C11-0950-8E4A-8605-2D352A6B0816}" type="presParOf" srcId="{A32284EB-CD9E-5843-ACD9-918CEDD646F6}" destId="{8EF4A585-BF2A-664F-A618-9706766AC5B1}" srcOrd="1" destOrd="0" presId="urn:microsoft.com/office/officeart/2005/8/layout/hProcess9"/>
    <dgm:cxn modelId="{E9660C00-61AA-064A-B004-53CF41C10B20}" type="presParOf" srcId="{8EF4A585-BF2A-664F-A618-9706766AC5B1}" destId="{368DD554-7583-AD4B-BA13-C5A55565D515}" srcOrd="0" destOrd="0" presId="urn:microsoft.com/office/officeart/2005/8/layout/hProcess9"/>
    <dgm:cxn modelId="{DD9CD382-25F1-034C-8091-E8B60B422C8D}" type="presParOf" srcId="{8EF4A585-BF2A-664F-A618-9706766AC5B1}" destId="{4A7DB31B-8020-014A-9492-664353ABDB15}" srcOrd="1" destOrd="0" presId="urn:microsoft.com/office/officeart/2005/8/layout/hProcess9"/>
    <dgm:cxn modelId="{8DE583DA-90BA-EE49-A909-A72A9FEC1DDC}" type="presParOf" srcId="{8EF4A585-BF2A-664F-A618-9706766AC5B1}" destId="{BFCA1326-48B9-E844-9883-D792433E207D}" srcOrd="2" destOrd="0" presId="urn:microsoft.com/office/officeart/2005/8/layout/hProcess9"/>
    <dgm:cxn modelId="{D4F2C7E5-3660-AB4C-BD20-2D07EBE6AA3F}" type="presParOf" srcId="{8EF4A585-BF2A-664F-A618-9706766AC5B1}" destId="{1C6B2B90-9600-294C-973A-02EAC1B95323}" srcOrd="3" destOrd="0" presId="urn:microsoft.com/office/officeart/2005/8/layout/hProcess9"/>
    <dgm:cxn modelId="{4E9B8037-4B5F-AD47-B0A0-D8E89EF12063}" type="presParOf" srcId="{8EF4A585-BF2A-664F-A618-9706766AC5B1}" destId="{B5F8F78B-E75D-4D47-ADE0-5D6ACEC583C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0F5DAC-89F8-E440-9AB7-151558FF93A0}" type="doc">
      <dgm:prSet loTypeId="urn:microsoft.com/office/officeart/2005/8/layout/vList3" loCatId="" qsTypeId="urn:microsoft.com/office/officeart/2005/8/quickstyle/simple4" qsCatId="simple" csTypeId="urn:microsoft.com/office/officeart/2005/8/colors/colorful4" csCatId="colorful" phldr="1"/>
      <dgm:spPr/>
    </dgm:pt>
    <dgm:pt modelId="{78CC8C91-E0AA-CB43-8945-0DD4117292A5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0000"/>
              </a:solidFill>
            </a:rPr>
            <a:t>Apoio</a:t>
          </a:r>
          <a:r>
            <a:rPr lang="en-US" sz="2800" dirty="0" smtClean="0">
              <a:solidFill>
                <a:srgbClr val="000000"/>
              </a:solidFill>
            </a:rPr>
            <a:t> a </a:t>
          </a:r>
          <a:r>
            <a:rPr lang="en-US" sz="2800" dirty="0" err="1" smtClean="0">
              <a:solidFill>
                <a:srgbClr val="000000"/>
              </a:solidFill>
            </a:rPr>
            <a:t>ações</a:t>
          </a:r>
          <a:r>
            <a:rPr lang="en-US" sz="2800" dirty="0" smtClean="0">
              <a:solidFill>
                <a:srgbClr val="000000"/>
              </a:solidFill>
            </a:rPr>
            <a:t> de </a:t>
          </a:r>
          <a:r>
            <a:rPr lang="en-US" sz="2800" dirty="0" err="1" smtClean="0">
              <a:solidFill>
                <a:srgbClr val="000000"/>
              </a:solidFill>
            </a:rPr>
            <a:t>comunicação</a:t>
          </a:r>
          <a:endParaRPr lang="en-US" sz="2800" dirty="0">
            <a:solidFill>
              <a:srgbClr val="000000"/>
            </a:solidFill>
          </a:endParaRPr>
        </a:p>
      </dgm:t>
    </dgm:pt>
    <dgm:pt modelId="{A27B1E8C-513F-9248-A242-9141CDA809C0}" type="parTrans" cxnId="{5BA8633F-D8C4-5347-8BA6-2D0496BF3135}">
      <dgm:prSet/>
      <dgm:spPr/>
      <dgm:t>
        <a:bodyPr/>
        <a:lstStyle/>
        <a:p>
          <a:endParaRPr lang="en-US"/>
        </a:p>
      </dgm:t>
    </dgm:pt>
    <dgm:pt modelId="{283961DF-AE8D-5247-9AD9-965ED6DAC054}" type="sibTrans" cxnId="{5BA8633F-D8C4-5347-8BA6-2D0496BF3135}">
      <dgm:prSet/>
      <dgm:spPr/>
      <dgm:t>
        <a:bodyPr/>
        <a:lstStyle/>
        <a:p>
          <a:endParaRPr lang="en-US"/>
        </a:p>
      </dgm:t>
    </dgm:pt>
    <dgm:pt modelId="{5F2DE126-5649-E74C-9392-645C76F4C59D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000000"/>
              </a:solidFill>
            </a:rPr>
            <a:t>Apoio</a:t>
          </a:r>
          <a:r>
            <a:rPr lang="en-US" sz="2800" dirty="0" smtClean="0">
              <a:solidFill>
                <a:srgbClr val="000000"/>
              </a:solidFill>
            </a:rPr>
            <a:t> a </a:t>
          </a:r>
          <a:r>
            <a:rPr lang="en-US" sz="2800" dirty="0" err="1" smtClean="0">
              <a:solidFill>
                <a:srgbClr val="000000"/>
              </a:solidFill>
            </a:rPr>
            <a:t>eventos</a:t>
          </a:r>
          <a:r>
            <a:rPr lang="en-US" sz="2800" dirty="0" smtClean="0">
              <a:solidFill>
                <a:srgbClr val="000000"/>
              </a:solidFill>
            </a:rPr>
            <a:t> </a:t>
          </a:r>
        </a:p>
        <a:p>
          <a:r>
            <a:rPr lang="en-US" sz="2800" dirty="0" err="1" smtClean="0">
              <a:solidFill>
                <a:srgbClr val="000000"/>
              </a:solidFill>
            </a:rPr>
            <a:t>Semana</a:t>
          </a:r>
          <a:r>
            <a:rPr lang="en-US" sz="2800" dirty="0" smtClean="0">
              <a:solidFill>
                <a:srgbClr val="000000"/>
              </a:solidFill>
            </a:rPr>
            <a:t> do </a:t>
          </a:r>
          <a:r>
            <a:rPr lang="en-US" sz="2800" dirty="0" err="1" smtClean="0">
              <a:solidFill>
                <a:srgbClr val="000000"/>
              </a:solidFill>
            </a:rPr>
            <a:t>Bebê</a:t>
          </a:r>
          <a:endParaRPr lang="en-US" sz="2800" dirty="0" smtClean="0">
            <a:solidFill>
              <a:srgbClr val="000000"/>
            </a:solidFill>
          </a:endParaRPr>
        </a:p>
        <a:p>
          <a:r>
            <a:rPr lang="en-US" sz="2800" dirty="0" smtClean="0">
              <a:solidFill>
                <a:srgbClr val="000000"/>
              </a:solidFill>
            </a:rPr>
            <a:t>SMAM</a:t>
          </a:r>
          <a:endParaRPr lang="en-US" sz="2800" dirty="0">
            <a:solidFill>
              <a:srgbClr val="000000"/>
            </a:solidFill>
          </a:endParaRPr>
        </a:p>
      </dgm:t>
    </dgm:pt>
    <dgm:pt modelId="{715A106C-682D-E646-985A-FA83581CE340}" type="parTrans" cxnId="{03A12BD8-9352-6149-9F03-4E069DBD444F}">
      <dgm:prSet/>
      <dgm:spPr/>
      <dgm:t>
        <a:bodyPr/>
        <a:lstStyle/>
        <a:p>
          <a:endParaRPr lang="en-US"/>
        </a:p>
      </dgm:t>
    </dgm:pt>
    <dgm:pt modelId="{505A3F6C-1180-5047-824A-69F51D8FF559}" type="sibTrans" cxnId="{03A12BD8-9352-6149-9F03-4E069DBD444F}">
      <dgm:prSet/>
      <dgm:spPr/>
      <dgm:t>
        <a:bodyPr/>
        <a:lstStyle/>
        <a:p>
          <a:endParaRPr lang="en-US"/>
        </a:p>
      </dgm:t>
    </dgm:pt>
    <dgm:pt modelId="{B7AEF914-7D11-C34C-8CDF-CD2A19D57FA3}" type="pres">
      <dgm:prSet presAssocID="{CA0F5DAC-89F8-E440-9AB7-151558FF93A0}" presName="linearFlow" presStyleCnt="0">
        <dgm:presLayoutVars>
          <dgm:dir/>
          <dgm:resizeHandles val="exact"/>
        </dgm:presLayoutVars>
      </dgm:prSet>
      <dgm:spPr/>
    </dgm:pt>
    <dgm:pt modelId="{0E1B019D-DC5F-9144-9C80-9C57A82A8652}" type="pres">
      <dgm:prSet presAssocID="{78CC8C91-E0AA-CB43-8945-0DD4117292A5}" presName="composite" presStyleCnt="0"/>
      <dgm:spPr/>
    </dgm:pt>
    <dgm:pt modelId="{CEB77C9D-9A71-D54E-9701-3904C3A53815}" type="pres">
      <dgm:prSet presAssocID="{78CC8C91-E0AA-CB43-8945-0DD4117292A5}" presName="imgShp" presStyleLbl="fgImgPlace1" presStyleIdx="0" presStyleCnt="2"/>
      <dgm:spPr/>
    </dgm:pt>
    <dgm:pt modelId="{571B7442-F1D1-F443-8378-EDD8AFA83945}" type="pres">
      <dgm:prSet presAssocID="{78CC8C91-E0AA-CB43-8945-0DD4117292A5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73E2C-5CF4-284A-8D1D-37F8F9FE9144}" type="pres">
      <dgm:prSet presAssocID="{283961DF-AE8D-5247-9AD9-965ED6DAC054}" presName="spacing" presStyleCnt="0"/>
      <dgm:spPr/>
    </dgm:pt>
    <dgm:pt modelId="{6D93C639-1A36-C044-BE56-BC4EBA86D416}" type="pres">
      <dgm:prSet presAssocID="{5F2DE126-5649-E74C-9392-645C76F4C59D}" presName="composite" presStyleCnt="0"/>
      <dgm:spPr/>
    </dgm:pt>
    <dgm:pt modelId="{EBDFD29E-330D-1B49-A511-AC1BD32ED69F}" type="pres">
      <dgm:prSet presAssocID="{5F2DE126-5649-E74C-9392-645C76F4C59D}" presName="imgShp" presStyleLbl="fgImgPlace1" presStyleIdx="1" presStyleCnt="2"/>
      <dgm:spPr/>
    </dgm:pt>
    <dgm:pt modelId="{2D4DED94-F903-7A4C-90C0-1065F4D86234}" type="pres">
      <dgm:prSet presAssocID="{5F2DE126-5649-E74C-9392-645C76F4C59D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6618DA-A854-3240-B6EB-9AE4FF3A4555}" type="presOf" srcId="{5F2DE126-5649-E74C-9392-645C76F4C59D}" destId="{2D4DED94-F903-7A4C-90C0-1065F4D86234}" srcOrd="0" destOrd="0" presId="urn:microsoft.com/office/officeart/2005/8/layout/vList3"/>
    <dgm:cxn modelId="{B25C8D46-B540-C54D-A5D4-7DFE3175651D}" type="presOf" srcId="{CA0F5DAC-89F8-E440-9AB7-151558FF93A0}" destId="{B7AEF914-7D11-C34C-8CDF-CD2A19D57FA3}" srcOrd="0" destOrd="0" presId="urn:microsoft.com/office/officeart/2005/8/layout/vList3"/>
    <dgm:cxn modelId="{5BA8633F-D8C4-5347-8BA6-2D0496BF3135}" srcId="{CA0F5DAC-89F8-E440-9AB7-151558FF93A0}" destId="{78CC8C91-E0AA-CB43-8945-0DD4117292A5}" srcOrd="0" destOrd="0" parTransId="{A27B1E8C-513F-9248-A242-9141CDA809C0}" sibTransId="{283961DF-AE8D-5247-9AD9-965ED6DAC054}"/>
    <dgm:cxn modelId="{1F4E64C3-019B-F242-9651-BC7B06EEEBC0}" type="presOf" srcId="{78CC8C91-E0AA-CB43-8945-0DD4117292A5}" destId="{571B7442-F1D1-F443-8378-EDD8AFA83945}" srcOrd="0" destOrd="0" presId="urn:microsoft.com/office/officeart/2005/8/layout/vList3"/>
    <dgm:cxn modelId="{03A12BD8-9352-6149-9F03-4E069DBD444F}" srcId="{CA0F5DAC-89F8-E440-9AB7-151558FF93A0}" destId="{5F2DE126-5649-E74C-9392-645C76F4C59D}" srcOrd="1" destOrd="0" parTransId="{715A106C-682D-E646-985A-FA83581CE340}" sibTransId="{505A3F6C-1180-5047-824A-69F51D8FF559}"/>
    <dgm:cxn modelId="{F95034E2-3F18-5243-BEA5-6586A74C675E}" type="presParOf" srcId="{B7AEF914-7D11-C34C-8CDF-CD2A19D57FA3}" destId="{0E1B019D-DC5F-9144-9C80-9C57A82A8652}" srcOrd="0" destOrd="0" presId="urn:microsoft.com/office/officeart/2005/8/layout/vList3"/>
    <dgm:cxn modelId="{56AA800C-A553-A34B-9B1F-06CD313DD1D3}" type="presParOf" srcId="{0E1B019D-DC5F-9144-9C80-9C57A82A8652}" destId="{CEB77C9D-9A71-D54E-9701-3904C3A53815}" srcOrd="0" destOrd="0" presId="urn:microsoft.com/office/officeart/2005/8/layout/vList3"/>
    <dgm:cxn modelId="{F3229213-29CF-1E40-BE70-7A94E88F1B1F}" type="presParOf" srcId="{0E1B019D-DC5F-9144-9C80-9C57A82A8652}" destId="{571B7442-F1D1-F443-8378-EDD8AFA83945}" srcOrd="1" destOrd="0" presId="urn:microsoft.com/office/officeart/2005/8/layout/vList3"/>
    <dgm:cxn modelId="{36F1A7E1-96E7-1C46-8E18-646B5AF898C4}" type="presParOf" srcId="{B7AEF914-7D11-C34C-8CDF-CD2A19D57FA3}" destId="{D0373E2C-5CF4-284A-8D1D-37F8F9FE9144}" srcOrd="1" destOrd="0" presId="urn:microsoft.com/office/officeart/2005/8/layout/vList3"/>
    <dgm:cxn modelId="{423F7DF4-C730-7F40-B7E4-F1C61FD8A428}" type="presParOf" srcId="{B7AEF914-7D11-C34C-8CDF-CD2A19D57FA3}" destId="{6D93C639-1A36-C044-BE56-BC4EBA86D416}" srcOrd="2" destOrd="0" presId="urn:microsoft.com/office/officeart/2005/8/layout/vList3"/>
    <dgm:cxn modelId="{78ADE8B6-CA0B-1D4F-94E0-225F6A69BA02}" type="presParOf" srcId="{6D93C639-1A36-C044-BE56-BC4EBA86D416}" destId="{EBDFD29E-330D-1B49-A511-AC1BD32ED69F}" srcOrd="0" destOrd="0" presId="urn:microsoft.com/office/officeart/2005/8/layout/vList3"/>
    <dgm:cxn modelId="{AC5D561A-42BD-3342-8CEF-D36E55F3B3D3}" type="presParOf" srcId="{6D93C639-1A36-C044-BE56-BC4EBA86D416}" destId="{2D4DED94-F903-7A4C-90C0-1065F4D8623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FF80BC-740F-3849-AF26-5038C835CF8C}" type="doc">
      <dgm:prSet loTypeId="urn:microsoft.com/office/officeart/2005/8/layout/funnel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0F0489A-5F25-7C45-B09F-7636518E6943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000000"/>
              </a:solidFill>
            </a:rPr>
            <a:t>linha</a:t>
          </a:r>
          <a:r>
            <a:rPr lang="en-US" sz="2400" dirty="0" smtClean="0">
              <a:solidFill>
                <a:srgbClr val="000000"/>
              </a:solidFill>
            </a:rPr>
            <a:t> de base</a:t>
          </a:r>
          <a:endParaRPr lang="en-US" sz="2400" dirty="0">
            <a:solidFill>
              <a:srgbClr val="000000"/>
            </a:solidFill>
          </a:endParaRPr>
        </a:p>
      </dgm:t>
    </dgm:pt>
    <dgm:pt modelId="{55FA63E1-E92B-AF41-AE50-4F2006C10180}" type="parTrans" cxnId="{BDD5269B-9CF3-2144-9D75-F6D5BE4268C1}">
      <dgm:prSet/>
      <dgm:spPr/>
      <dgm:t>
        <a:bodyPr/>
        <a:lstStyle/>
        <a:p>
          <a:endParaRPr lang="en-US"/>
        </a:p>
      </dgm:t>
    </dgm:pt>
    <dgm:pt modelId="{1CC1CF10-D265-F74F-A66E-C7DF2B022FE0}" type="sibTrans" cxnId="{BDD5269B-9CF3-2144-9D75-F6D5BE4268C1}">
      <dgm:prSet/>
      <dgm:spPr/>
      <dgm:t>
        <a:bodyPr/>
        <a:lstStyle/>
        <a:p>
          <a:endParaRPr lang="en-US"/>
        </a:p>
      </dgm:t>
    </dgm:pt>
    <dgm:pt modelId="{7AA43F8B-118C-5246-AA22-07ABC1AB12F7}">
      <dgm:prSet phldrT="[Text]" custT="1"/>
      <dgm:spPr/>
      <dgm:t>
        <a:bodyPr/>
        <a:lstStyle/>
        <a:p>
          <a:r>
            <a:rPr lang="en-US" sz="1600" dirty="0" err="1" smtClean="0">
              <a:solidFill>
                <a:srgbClr val="000000"/>
              </a:solidFill>
            </a:rPr>
            <a:t>resultados</a:t>
          </a:r>
          <a:endParaRPr lang="en-US" sz="1600" dirty="0">
            <a:solidFill>
              <a:srgbClr val="000000"/>
            </a:solidFill>
          </a:endParaRPr>
        </a:p>
      </dgm:t>
    </dgm:pt>
    <dgm:pt modelId="{0825A16E-ACE2-1541-8B70-256DFD25A3FC}" type="parTrans" cxnId="{03F4030E-64B2-2A4F-BAEF-6404B0CD49B1}">
      <dgm:prSet/>
      <dgm:spPr/>
      <dgm:t>
        <a:bodyPr/>
        <a:lstStyle/>
        <a:p>
          <a:endParaRPr lang="en-US"/>
        </a:p>
      </dgm:t>
    </dgm:pt>
    <dgm:pt modelId="{41FA566F-20A3-2E47-96A2-5C1D4DB3E219}" type="sibTrans" cxnId="{03F4030E-64B2-2A4F-BAEF-6404B0CD49B1}">
      <dgm:prSet/>
      <dgm:spPr/>
      <dgm:t>
        <a:bodyPr/>
        <a:lstStyle/>
        <a:p>
          <a:endParaRPr lang="en-US"/>
        </a:p>
      </dgm:t>
    </dgm:pt>
    <dgm:pt modelId="{A05718DC-BCF5-4346-8055-612ABD073C8D}">
      <dgm:prSet phldrT="[Text]" custT="1"/>
      <dgm:spPr/>
      <dgm:t>
        <a:bodyPr/>
        <a:lstStyle/>
        <a:p>
          <a:r>
            <a:rPr lang="en-US" sz="2400" dirty="0" err="1" smtClean="0"/>
            <a:t>Gestão</a:t>
          </a:r>
          <a:r>
            <a:rPr lang="en-US" sz="2400" dirty="0" smtClean="0"/>
            <a:t> e </a:t>
          </a:r>
          <a:r>
            <a:rPr lang="en-US" sz="2400" dirty="0" err="1" smtClean="0"/>
            <a:t>Empoderamento</a:t>
          </a:r>
          <a:endParaRPr lang="en-US" sz="2400" dirty="0"/>
        </a:p>
      </dgm:t>
    </dgm:pt>
    <dgm:pt modelId="{EE917C93-87AC-0344-AF17-113D2A3DA8E4}" type="parTrans" cxnId="{B948A586-BE01-954B-A213-4E1E791CF509}">
      <dgm:prSet/>
      <dgm:spPr/>
      <dgm:t>
        <a:bodyPr/>
        <a:lstStyle/>
        <a:p>
          <a:endParaRPr lang="en-US"/>
        </a:p>
      </dgm:t>
    </dgm:pt>
    <dgm:pt modelId="{178DB1C9-0322-2F42-B110-C147692D16C2}" type="sibTrans" cxnId="{B948A586-BE01-954B-A213-4E1E791CF509}">
      <dgm:prSet/>
      <dgm:spPr/>
      <dgm:t>
        <a:bodyPr/>
        <a:lstStyle/>
        <a:p>
          <a:endParaRPr lang="en-US"/>
        </a:p>
      </dgm:t>
    </dgm:pt>
    <dgm:pt modelId="{69C20DC8-5058-3A4D-8E29-93F5F04220F7}">
      <dgm:prSet phldrT="[Text]" custT="1"/>
      <dgm:spPr/>
      <dgm:t>
        <a:bodyPr/>
        <a:lstStyle/>
        <a:p>
          <a:r>
            <a:rPr lang="en-US" sz="1400" dirty="0" err="1" smtClean="0">
              <a:solidFill>
                <a:srgbClr val="000000"/>
              </a:solidFill>
            </a:rPr>
            <a:t>Monitora-mento</a:t>
          </a:r>
          <a:endParaRPr lang="en-US" sz="1400" dirty="0">
            <a:solidFill>
              <a:srgbClr val="000000"/>
            </a:solidFill>
          </a:endParaRPr>
        </a:p>
      </dgm:t>
    </dgm:pt>
    <dgm:pt modelId="{D1E802AB-C251-4A40-A849-13A37D7C8418}" type="sibTrans" cxnId="{CE3C250F-9184-A14C-8270-418F7FFCE4C7}">
      <dgm:prSet/>
      <dgm:spPr/>
      <dgm:t>
        <a:bodyPr/>
        <a:lstStyle/>
        <a:p>
          <a:endParaRPr lang="en-US"/>
        </a:p>
      </dgm:t>
    </dgm:pt>
    <dgm:pt modelId="{64B0CEA9-E4BC-E24C-AEE1-6384C658C137}" type="parTrans" cxnId="{CE3C250F-9184-A14C-8270-418F7FFCE4C7}">
      <dgm:prSet/>
      <dgm:spPr/>
      <dgm:t>
        <a:bodyPr/>
        <a:lstStyle/>
        <a:p>
          <a:endParaRPr lang="en-US"/>
        </a:p>
      </dgm:t>
    </dgm:pt>
    <dgm:pt modelId="{347B70DE-4281-F540-8686-D1842322BE98}" type="pres">
      <dgm:prSet presAssocID="{C7FF80BC-740F-3849-AF26-5038C835CF8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8037AB-E2D9-DC4B-8341-603730573B5B}" type="pres">
      <dgm:prSet presAssocID="{C7FF80BC-740F-3849-AF26-5038C835CF8C}" presName="ellipse" presStyleLbl="trBgShp" presStyleIdx="0" presStyleCnt="1"/>
      <dgm:spPr/>
    </dgm:pt>
    <dgm:pt modelId="{F8EB10E8-5E8C-E24E-AB3A-AB4AB7BCE8AA}" type="pres">
      <dgm:prSet presAssocID="{C7FF80BC-740F-3849-AF26-5038C835CF8C}" presName="arrow1" presStyleLbl="fgShp" presStyleIdx="0" presStyleCnt="1"/>
      <dgm:spPr/>
    </dgm:pt>
    <dgm:pt modelId="{465C8D69-DCC0-0948-86D4-1985582C6196}" type="pres">
      <dgm:prSet presAssocID="{C7FF80BC-740F-3849-AF26-5038C835CF8C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B4C57-D7A5-AF4D-8F56-DE60334464E1}" type="pres">
      <dgm:prSet presAssocID="{80F0489A-5F25-7C45-B09F-7636518E694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D5098-1823-7A47-B410-4DAE8FADCEA5}" type="pres">
      <dgm:prSet presAssocID="{7AA43F8B-118C-5246-AA22-07ABC1AB12F7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888DC-620A-0545-822C-22F38D294371}" type="pres">
      <dgm:prSet presAssocID="{A05718DC-BCF5-4346-8055-612ABD073C8D}" presName="item3" presStyleLbl="node1" presStyleIdx="2" presStyleCnt="3" custScaleX="104847" custScaleY="1120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78F4D-1721-9949-8D43-18A250844E64}" type="pres">
      <dgm:prSet presAssocID="{C7FF80BC-740F-3849-AF26-5038C835CF8C}" presName="funnel" presStyleLbl="trAlignAcc1" presStyleIdx="0" presStyleCnt="1" custLinFactNeighborX="989" custLinFactNeighborY="-893"/>
      <dgm:spPr/>
    </dgm:pt>
  </dgm:ptLst>
  <dgm:cxnLst>
    <dgm:cxn modelId="{1F837B64-8CE3-2042-9A45-446D5D6F25C0}" type="presOf" srcId="{69C20DC8-5058-3A4D-8E29-93F5F04220F7}" destId="{679888DC-620A-0545-822C-22F38D294371}" srcOrd="0" destOrd="0" presId="urn:microsoft.com/office/officeart/2005/8/layout/funnel1"/>
    <dgm:cxn modelId="{9BF7D67B-D8C3-4C46-95BB-82040383870B}" type="presOf" srcId="{C7FF80BC-740F-3849-AF26-5038C835CF8C}" destId="{347B70DE-4281-F540-8686-D1842322BE98}" srcOrd="0" destOrd="0" presId="urn:microsoft.com/office/officeart/2005/8/layout/funnel1"/>
    <dgm:cxn modelId="{03F4030E-64B2-2A4F-BAEF-6404B0CD49B1}" srcId="{C7FF80BC-740F-3849-AF26-5038C835CF8C}" destId="{7AA43F8B-118C-5246-AA22-07ABC1AB12F7}" srcOrd="2" destOrd="0" parTransId="{0825A16E-ACE2-1541-8B70-256DFD25A3FC}" sibTransId="{41FA566F-20A3-2E47-96A2-5C1D4DB3E219}"/>
    <dgm:cxn modelId="{BDD5269B-9CF3-2144-9D75-F6D5BE4268C1}" srcId="{C7FF80BC-740F-3849-AF26-5038C835CF8C}" destId="{80F0489A-5F25-7C45-B09F-7636518E6943}" srcOrd="1" destOrd="0" parTransId="{55FA63E1-E92B-AF41-AE50-4F2006C10180}" sibTransId="{1CC1CF10-D265-F74F-A66E-C7DF2B022FE0}"/>
    <dgm:cxn modelId="{BB6FA94F-C112-0943-9E18-50542F15489F}" type="presOf" srcId="{80F0489A-5F25-7C45-B09F-7636518E6943}" destId="{885D5098-1823-7A47-B410-4DAE8FADCEA5}" srcOrd="0" destOrd="0" presId="urn:microsoft.com/office/officeart/2005/8/layout/funnel1"/>
    <dgm:cxn modelId="{BF7DCF5A-A830-6F4F-AC05-5E21F8145564}" type="presOf" srcId="{A05718DC-BCF5-4346-8055-612ABD073C8D}" destId="{465C8D69-DCC0-0948-86D4-1985582C6196}" srcOrd="0" destOrd="0" presId="urn:microsoft.com/office/officeart/2005/8/layout/funnel1"/>
    <dgm:cxn modelId="{336D18AF-D8A3-F94E-BA37-6F443FCA87D6}" type="presOf" srcId="{7AA43F8B-118C-5246-AA22-07ABC1AB12F7}" destId="{6EBB4C57-D7A5-AF4D-8F56-DE60334464E1}" srcOrd="0" destOrd="0" presId="urn:microsoft.com/office/officeart/2005/8/layout/funnel1"/>
    <dgm:cxn modelId="{B948A586-BE01-954B-A213-4E1E791CF509}" srcId="{C7FF80BC-740F-3849-AF26-5038C835CF8C}" destId="{A05718DC-BCF5-4346-8055-612ABD073C8D}" srcOrd="3" destOrd="0" parTransId="{EE917C93-87AC-0344-AF17-113D2A3DA8E4}" sibTransId="{178DB1C9-0322-2F42-B110-C147692D16C2}"/>
    <dgm:cxn modelId="{CE3C250F-9184-A14C-8270-418F7FFCE4C7}" srcId="{C7FF80BC-740F-3849-AF26-5038C835CF8C}" destId="{69C20DC8-5058-3A4D-8E29-93F5F04220F7}" srcOrd="0" destOrd="0" parTransId="{64B0CEA9-E4BC-E24C-AEE1-6384C658C137}" sibTransId="{D1E802AB-C251-4A40-A849-13A37D7C8418}"/>
    <dgm:cxn modelId="{E8059076-EBFB-EA49-8E0E-DE6142320FBD}" type="presParOf" srcId="{347B70DE-4281-F540-8686-D1842322BE98}" destId="{FB8037AB-E2D9-DC4B-8341-603730573B5B}" srcOrd="0" destOrd="0" presId="urn:microsoft.com/office/officeart/2005/8/layout/funnel1"/>
    <dgm:cxn modelId="{2D0A296E-ED4F-E14F-A50D-CF6A3FE82460}" type="presParOf" srcId="{347B70DE-4281-F540-8686-D1842322BE98}" destId="{F8EB10E8-5E8C-E24E-AB3A-AB4AB7BCE8AA}" srcOrd="1" destOrd="0" presId="urn:microsoft.com/office/officeart/2005/8/layout/funnel1"/>
    <dgm:cxn modelId="{0DD7A67F-D061-894D-A324-58D931C2D02A}" type="presParOf" srcId="{347B70DE-4281-F540-8686-D1842322BE98}" destId="{465C8D69-DCC0-0948-86D4-1985582C6196}" srcOrd="2" destOrd="0" presId="urn:microsoft.com/office/officeart/2005/8/layout/funnel1"/>
    <dgm:cxn modelId="{C405F4DF-DE3B-EC43-9F86-CE557B627F82}" type="presParOf" srcId="{347B70DE-4281-F540-8686-D1842322BE98}" destId="{6EBB4C57-D7A5-AF4D-8F56-DE60334464E1}" srcOrd="3" destOrd="0" presId="urn:microsoft.com/office/officeart/2005/8/layout/funnel1"/>
    <dgm:cxn modelId="{9FA1C821-B4E8-564C-BA17-5B8A653D2F0F}" type="presParOf" srcId="{347B70DE-4281-F540-8686-D1842322BE98}" destId="{885D5098-1823-7A47-B410-4DAE8FADCEA5}" srcOrd="4" destOrd="0" presId="urn:microsoft.com/office/officeart/2005/8/layout/funnel1"/>
    <dgm:cxn modelId="{3C3A0585-BF1B-1844-83FB-02C096F19013}" type="presParOf" srcId="{347B70DE-4281-F540-8686-D1842322BE98}" destId="{679888DC-620A-0545-822C-22F38D294371}" srcOrd="5" destOrd="0" presId="urn:microsoft.com/office/officeart/2005/8/layout/funnel1"/>
    <dgm:cxn modelId="{B39A3882-826E-274F-A395-A78625237497}" type="presParOf" srcId="{347B70DE-4281-F540-8686-D1842322BE98}" destId="{21678F4D-1721-9949-8D43-18A250844E6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B5523E-7285-9B4A-AF50-C1B1A66521A4}" type="doc">
      <dgm:prSet loTypeId="urn:microsoft.com/office/officeart/2005/8/layout/equation1" loCatId="" qsTypeId="urn:microsoft.com/office/officeart/2005/8/quickstyle/simple4" qsCatId="simple" csTypeId="urn:microsoft.com/office/officeart/2005/8/colors/colorful2" csCatId="colorful" phldr="1"/>
      <dgm:spPr/>
    </dgm:pt>
    <dgm:pt modelId="{DE5D0054-6ABA-0045-94B3-08B747BAC3A5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R$</a:t>
          </a:r>
        </a:p>
        <a:p>
          <a:r>
            <a:rPr lang="en-US" sz="2000" dirty="0" smtClean="0">
              <a:solidFill>
                <a:schemeClr val="tx1"/>
              </a:solidFill>
            </a:rPr>
            <a:t>5.825.000</a:t>
          </a:r>
        </a:p>
        <a:p>
          <a:r>
            <a:rPr lang="en-US" sz="2000" dirty="0" smtClean="0">
              <a:solidFill>
                <a:schemeClr val="tx1"/>
              </a:solidFill>
            </a:rPr>
            <a:t>FMCSV</a:t>
          </a:r>
          <a:endParaRPr lang="en-US" sz="2000" dirty="0">
            <a:solidFill>
              <a:schemeClr val="tx1"/>
            </a:solidFill>
          </a:endParaRPr>
        </a:p>
      </dgm:t>
    </dgm:pt>
    <dgm:pt modelId="{89827311-40B5-2248-A771-15A19EC44F48}" type="parTrans" cxnId="{7BF18EC9-9B95-6E4A-9CC0-4C3EBDFADAF6}">
      <dgm:prSet/>
      <dgm:spPr/>
      <dgm:t>
        <a:bodyPr/>
        <a:lstStyle/>
        <a:p>
          <a:endParaRPr lang="en-US"/>
        </a:p>
      </dgm:t>
    </dgm:pt>
    <dgm:pt modelId="{A231A3CC-D3DB-C742-A2DC-E5A4F5DA6EC6}" type="sibTrans" cxnId="{7BF18EC9-9B95-6E4A-9CC0-4C3EBDFADAF6}">
      <dgm:prSet/>
      <dgm:spPr/>
      <dgm:t>
        <a:bodyPr/>
        <a:lstStyle/>
        <a:p>
          <a:endParaRPr lang="en-US"/>
        </a:p>
      </dgm:t>
    </dgm:pt>
    <dgm:pt modelId="{48E0FE55-FF6C-4241-8B85-34710127B532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R$</a:t>
          </a:r>
        </a:p>
        <a:p>
          <a:r>
            <a:rPr lang="en-US" sz="2000" dirty="0" smtClean="0">
              <a:solidFill>
                <a:srgbClr val="000000"/>
              </a:solidFill>
            </a:rPr>
            <a:t>5.422.350</a:t>
          </a:r>
        </a:p>
        <a:p>
          <a:r>
            <a:rPr lang="en-US" sz="2000" dirty="0" smtClean="0">
              <a:solidFill>
                <a:srgbClr val="000000"/>
              </a:solidFill>
            </a:rPr>
            <a:t>SES</a:t>
          </a:r>
          <a:endParaRPr lang="en-US" sz="2000" dirty="0">
            <a:solidFill>
              <a:srgbClr val="000000"/>
            </a:solidFill>
          </a:endParaRPr>
        </a:p>
      </dgm:t>
    </dgm:pt>
    <dgm:pt modelId="{B2F2C9E7-C60D-1143-90E7-40DF51AA6DC3}" type="parTrans" cxnId="{7C96AE02-E78B-3844-8FA4-AAE5D97320C4}">
      <dgm:prSet/>
      <dgm:spPr/>
      <dgm:t>
        <a:bodyPr/>
        <a:lstStyle/>
        <a:p>
          <a:endParaRPr lang="en-US"/>
        </a:p>
      </dgm:t>
    </dgm:pt>
    <dgm:pt modelId="{60F303B9-30F1-9F4E-BD66-CEAF535E6A30}" type="sibTrans" cxnId="{7C96AE02-E78B-3844-8FA4-AAE5D97320C4}">
      <dgm:prSet/>
      <dgm:spPr/>
      <dgm:t>
        <a:bodyPr/>
        <a:lstStyle/>
        <a:p>
          <a:endParaRPr lang="en-US"/>
        </a:p>
      </dgm:t>
    </dgm:pt>
    <dgm:pt modelId="{524B0A8F-C0D7-444F-A2E6-0A42B01018ED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0000"/>
              </a:solidFill>
            </a:rPr>
            <a:t>R$</a:t>
          </a:r>
        </a:p>
        <a:p>
          <a:r>
            <a:rPr lang="en-US" sz="2400" dirty="0" smtClean="0">
              <a:solidFill>
                <a:srgbClr val="000000"/>
              </a:solidFill>
            </a:rPr>
            <a:t>11.247.350</a:t>
          </a:r>
          <a:endParaRPr lang="en-US" sz="2400" dirty="0">
            <a:solidFill>
              <a:srgbClr val="000000"/>
            </a:solidFill>
          </a:endParaRPr>
        </a:p>
      </dgm:t>
    </dgm:pt>
    <dgm:pt modelId="{171ECE7A-4E53-6B47-B1D3-886FD936B7AB}" type="parTrans" cxnId="{581F6D3D-C6CB-B944-AC15-BB19DFFFA3C2}">
      <dgm:prSet/>
      <dgm:spPr/>
      <dgm:t>
        <a:bodyPr/>
        <a:lstStyle/>
        <a:p>
          <a:endParaRPr lang="en-US"/>
        </a:p>
      </dgm:t>
    </dgm:pt>
    <dgm:pt modelId="{E77FB459-EC4A-1D42-B2B2-F1D373B01942}" type="sibTrans" cxnId="{581F6D3D-C6CB-B944-AC15-BB19DFFFA3C2}">
      <dgm:prSet/>
      <dgm:spPr/>
      <dgm:t>
        <a:bodyPr/>
        <a:lstStyle/>
        <a:p>
          <a:endParaRPr lang="en-US"/>
        </a:p>
      </dgm:t>
    </dgm:pt>
    <dgm:pt modelId="{45F6DF74-FD5C-9846-9889-1219858F88B7}" type="pres">
      <dgm:prSet presAssocID="{EDB5523E-7285-9B4A-AF50-C1B1A66521A4}" presName="linearFlow" presStyleCnt="0">
        <dgm:presLayoutVars>
          <dgm:dir/>
          <dgm:resizeHandles val="exact"/>
        </dgm:presLayoutVars>
      </dgm:prSet>
      <dgm:spPr/>
    </dgm:pt>
    <dgm:pt modelId="{35A92DD8-C076-9346-ACB3-08F83C3B357B}" type="pres">
      <dgm:prSet presAssocID="{DE5D0054-6ABA-0045-94B3-08B747BAC3A5}" presName="node" presStyleLbl="node1" presStyleIdx="0" presStyleCnt="3" custLinFactNeighborX="-2375" custLinFactNeighborY="-3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A6BE4-B7AE-494D-B7F5-0A859808C7CF}" type="pres">
      <dgm:prSet presAssocID="{A231A3CC-D3DB-C742-A2DC-E5A4F5DA6EC6}" presName="spacerL" presStyleCnt="0"/>
      <dgm:spPr/>
    </dgm:pt>
    <dgm:pt modelId="{99D773DC-7CEE-BB40-9B32-EB0B8EE94A6F}" type="pres">
      <dgm:prSet presAssocID="{A231A3CC-D3DB-C742-A2DC-E5A4F5DA6EC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AB38E8D-5697-9E42-A394-C725C6DD91E8}" type="pres">
      <dgm:prSet presAssocID="{A231A3CC-D3DB-C742-A2DC-E5A4F5DA6EC6}" presName="spacerR" presStyleCnt="0"/>
      <dgm:spPr/>
    </dgm:pt>
    <dgm:pt modelId="{66C031CE-963C-8940-8FE7-92A6AC4CC20E}" type="pres">
      <dgm:prSet presAssocID="{48E0FE55-FF6C-4241-8B85-34710127B532}" presName="node" presStyleLbl="node1" presStyleIdx="1" presStyleCnt="3" custScaleX="85197" custScaleY="83852" custLinFactNeighborX="671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E555F-011B-FA42-BA55-FEEF37CF5F3D}" type="pres">
      <dgm:prSet presAssocID="{60F303B9-30F1-9F4E-BD66-CEAF535E6A30}" presName="spacerL" presStyleCnt="0"/>
      <dgm:spPr/>
    </dgm:pt>
    <dgm:pt modelId="{84B3828A-C20C-B24E-88D8-B7FA1938F203}" type="pres">
      <dgm:prSet presAssocID="{60F303B9-30F1-9F4E-BD66-CEAF535E6A3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989D47D-6F44-C346-BD1F-0422229F693E}" type="pres">
      <dgm:prSet presAssocID="{60F303B9-30F1-9F4E-BD66-CEAF535E6A30}" presName="spacerR" presStyleCnt="0"/>
      <dgm:spPr/>
    </dgm:pt>
    <dgm:pt modelId="{B66F6DA2-3FF5-3F46-A7E3-D1B3BC4F3A4A}" type="pres">
      <dgm:prSet presAssocID="{524B0A8F-C0D7-444F-A2E6-0A42B01018ED}" presName="node" presStyleLbl="node1" presStyleIdx="2" presStyleCnt="3" custScaleX="122309" custScaleY="1193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F18EC9-9B95-6E4A-9CC0-4C3EBDFADAF6}" srcId="{EDB5523E-7285-9B4A-AF50-C1B1A66521A4}" destId="{DE5D0054-6ABA-0045-94B3-08B747BAC3A5}" srcOrd="0" destOrd="0" parTransId="{89827311-40B5-2248-A771-15A19EC44F48}" sibTransId="{A231A3CC-D3DB-C742-A2DC-E5A4F5DA6EC6}"/>
    <dgm:cxn modelId="{A2B1D5DA-FC46-D74B-A8F3-DC1AA79B1273}" type="presOf" srcId="{EDB5523E-7285-9B4A-AF50-C1B1A66521A4}" destId="{45F6DF74-FD5C-9846-9889-1219858F88B7}" srcOrd="0" destOrd="0" presId="urn:microsoft.com/office/officeart/2005/8/layout/equation1"/>
    <dgm:cxn modelId="{F02725A0-D3BE-CE4B-B06E-A148EE0A6885}" type="presOf" srcId="{A231A3CC-D3DB-C742-A2DC-E5A4F5DA6EC6}" destId="{99D773DC-7CEE-BB40-9B32-EB0B8EE94A6F}" srcOrd="0" destOrd="0" presId="urn:microsoft.com/office/officeart/2005/8/layout/equation1"/>
    <dgm:cxn modelId="{AD01BA07-1A02-664C-8EB5-F2C5A5EC0923}" type="presOf" srcId="{48E0FE55-FF6C-4241-8B85-34710127B532}" destId="{66C031CE-963C-8940-8FE7-92A6AC4CC20E}" srcOrd="0" destOrd="0" presId="urn:microsoft.com/office/officeart/2005/8/layout/equation1"/>
    <dgm:cxn modelId="{581F6D3D-C6CB-B944-AC15-BB19DFFFA3C2}" srcId="{EDB5523E-7285-9B4A-AF50-C1B1A66521A4}" destId="{524B0A8F-C0D7-444F-A2E6-0A42B01018ED}" srcOrd="2" destOrd="0" parTransId="{171ECE7A-4E53-6B47-B1D3-886FD936B7AB}" sibTransId="{E77FB459-EC4A-1D42-B2B2-F1D373B01942}"/>
    <dgm:cxn modelId="{2179F1B5-4430-FA4A-B048-FBFF7B59EBD3}" type="presOf" srcId="{524B0A8F-C0D7-444F-A2E6-0A42B01018ED}" destId="{B66F6DA2-3FF5-3F46-A7E3-D1B3BC4F3A4A}" srcOrd="0" destOrd="0" presId="urn:microsoft.com/office/officeart/2005/8/layout/equation1"/>
    <dgm:cxn modelId="{8F9F2906-B39C-4E43-998A-2CB365F00A25}" type="presOf" srcId="{60F303B9-30F1-9F4E-BD66-CEAF535E6A30}" destId="{84B3828A-C20C-B24E-88D8-B7FA1938F203}" srcOrd="0" destOrd="0" presId="urn:microsoft.com/office/officeart/2005/8/layout/equation1"/>
    <dgm:cxn modelId="{7C96AE02-E78B-3844-8FA4-AAE5D97320C4}" srcId="{EDB5523E-7285-9B4A-AF50-C1B1A66521A4}" destId="{48E0FE55-FF6C-4241-8B85-34710127B532}" srcOrd="1" destOrd="0" parTransId="{B2F2C9E7-C60D-1143-90E7-40DF51AA6DC3}" sibTransId="{60F303B9-30F1-9F4E-BD66-CEAF535E6A30}"/>
    <dgm:cxn modelId="{9D5C58BE-676C-5A4D-8BFA-51A972E9B3E7}" type="presOf" srcId="{DE5D0054-6ABA-0045-94B3-08B747BAC3A5}" destId="{35A92DD8-C076-9346-ACB3-08F83C3B357B}" srcOrd="0" destOrd="0" presId="urn:microsoft.com/office/officeart/2005/8/layout/equation1"/>
    <dgm:cxn modelId="{D90B05FD-5B98-FE4B-BF39-7E1185066C46}" type="presParOf" srcId="{45F6DF74-FD5C-9846-9889-1219858F88B7}" destId="{35A92DD8-C076-9346-ACB3-08F83C3B357B}" srcOrd="0" destOrd="0" presId="urn:microsoft.com/office/officeart/2005/8/layout/equation1"/>
    <dgm:cxn modelId="{5373AED5-5D08-F444-BB26-46FA4E59B7DE}" type="presParOf" srcId="{45F6DF74-FD5C-9846-9889-1219858F88B7}" destId="{870A6BE4-B7AE-494D-B7F5-0A859808C7CF}" srcOrd="1" destOrd="0" presId="urn:microsoft.com/office/officeart/2005/8/layout/equation1"/>
    <dgm:cxn modelId="{327897A7-E329-4F47-A203-32EF1431C48E}" type="presParOf" srcId="{45F6DF74-FD5C-9846-9889-1219858F88B7}" destId="{99D773DC-7CEE-BB40-9B32-EB0B8EE94A6F}" srcOrd="2" destOrd="0" presId="urn:microsoft.com/office/officeart/2005/8/layout/equation1"/>
    <dgm:cxn modelId="{20D03176-AF24-E24B-A34B-7BAB10AEFF98}" type="presParOf" srcId="{45F6DF74-FD5C-9846-9889-1219858F88B7}" destId="{AAB38E8D-5697-9E42-A394-C725C6DD91E8}" srcOrd="3" destOrd="0" presId="urn:microsoft.com/office/officeart/2005/8/layout/equation1"/>
    <dgm:cxn modelId="{313A12AE-4035-8C45-BB98-E0548F6038E8}" type="presParOf" srcId="{45F6DF74-FD5C-9846-9889-1219858F88B7}" destId="{66C031CE-963C-8940-8FE7-92A6AC4CC20E}" srcOrd="4" destOrd="0" presId="urn:microsoft.com/office/officeart/2005/8/layout/equation1"/>
    <dgm:cxn modelId="{1CEDB0F6-46B4-4241-9065-F46B8404AC50}" type="presParOf" srcId="{45F6DF74-FD5C-9846-9889-1219858F88B7}" destId="{A49E555F-011B-FA42-BA55-FEEF37CF5F3D}" srcOrd="5" destOrd="0" presId="urn:microsoft.com/office/officeart/2005/8/layout/equation1"/>
    <dgm:cxn modelId="{E4B01894-205F-544D-916A-A6E0B4D0A8C7}" type="presParOf" srcId="{45F6DF74-FD5C-9846-9889-1219858F88B7}" destId="{84B3828A-C20C-B24E-88D8-B7FA1938F203}" srcOrd="6" destOrd="0" presId="urn:microsoft.com/office/officeart/2005/8/layout/equation1"/>
    <dgm:cxn modelId="{D0DD9537-438C-2B49-B2BF-8E7B2E5567D4}" type="presParOf" srcId="{45F6DF74-FD5C-9846-9889-1219858F88B7}" destId="{E989D47D-6F44-C346-BD1F-0422229F693E}" srcOrd="7" destOrd="0" presId="urn:microsoft.com/office/officeart/2005/8/layout/equation1"/>
    <dgm:cxn modelId="{5A2E9A1F-0900-1B47-8EA5-F06A43E2A4EA}" type="presParOf" srcId="{45F6DF74-FD5C-9846-9889-1219858F88B7}" destId="{B66F6DA2-3FF5-3F46-A7E3-D1B3BC4F3A4A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037AB-E2D9-DC4B-8341-603730573B5B}">
      <dsp:nvSpPr>
        <dsp:cNvPr id="0" name=""/>
        <dsp:cNvSpPr/>
      </dsp:nvSpPr>
      <dsp:spPr>
        <a:xfrm>
          <a:off x="2284613" y="183867"/>
          <a:ext cx="3649057" cy="126726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B10E8-5E8C-E24E-AB3A-AB4AB7BCE8AA}">
      <dsp:nvSpPr>
        <dsp:cNvPr id="0" name=""/>
        <dsp:cNvSpPr/>
      </dsp:nvSpPr>
      <dsp:spPr>
        <a:xfrm>
          <a:off x="3761209" y="3286980"/>
          <a:ext cx="707181" cy="452596"/>
        </a:xfrm>
        <a:prstGeom prst="down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65C8D69-DCC0-0948-86D4-1985582C6196}">
      <dsp:nvSpPr>
        <dsp:cNvPr id="0" name=""/>
        <dsp:cNvSpPr/>
      </dsp:nvSpPr>
      <dsp:spPr>
        <a:xfrm>
          <a:off x="2417563" y="3649057"/>
          <a:ext cx="3394472" cy="848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Gestão</a:t>
          </a:r>
          <a:r>
            <a:rPr lang="en-US" sz="2400" kern="1200" dirty="0" smtClean="0"/>
            <a:t> e </a:t>
          </a:r>
          <a:r>
            <a:rPr lang="en-US" sz="2400" kern="1200" dirty="0" err="1" smtClean="0"/>
            <a:t>Empoderamento</a:t>
          </a:r>
          <a:endParaRPr lang="en-US" sz="2400" kern="1200" dirty="0"/>
        </a:p>
      </dsp:txBody>
      <dsp:txXfrm>
        <a:off x="2417563" y="3649057"/>
        <a:ext cx="3394472" cy="848618"/>
      </dsp:txXfrm>
    </dsp:sp>
    <dsp:sp modelId="{6EBB4C57-D7A5-AF4D-8F56-DE60334464E1}">
      <dsp:nvSpPr>
        <dsp:cNvPr id="0" name=""/>
        <dsp:cNvSpPr/>
      </dsp:nvSpPr>
      <dsp:spPr>
        <a:xfrm>
          <a:off x="3611286" y="1549010"/>
          <a:ext cx="1272927" cy="127292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000000"/>
              </a:solidFill>
            </a:rPr>
            <a:t>resultados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3797702" y="1735426"/>
        <a:ext cx="900095" cy="900095"/>
      </dsp:txXfrm>
    </dsp:sp>
    <dsp:sp modelId="{885D5098-1823-7A47-B410-4DAE8FADCEA5}">
      <dsp:nvSpPr>
        <dsp:cNvPr id="0" name=""/>
        <dsp:cNvSpPr/>
      </dsp:nvSpPr>
      <dsp:spPr>
        <a:xfrm>
          <a:off x="2700436" y="594032"/>
          <a:ext cx="1272927" cy="127292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000000"/>
              </a:solidFill>
            </a:rPr>
            <a:t>linha</a:t>
          </a:r>
          <a:r>
            <a:rPr lang="en-US" sz="2400" kern="1200" dirty="0" smtClean="0">
              <a:solidFill>
                <a:srgbClr val="000000"/>
              </a:solidFill>
            </a:rPr>
            <a:t> de base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2886852" y="780448"/>
        <a:ext cx="900095" cy="900095"/>
      </dsp:txXfrm>
    </dsp:sp>
    <dsp:sp modelId="{679888DC-620A-0545-822C-22F38D294371}">
      <dsp:nvSpPr>
        <dsp:cNvPr id="0" name=""/>
        <dsp:cNvSpPr/>
      </dsp:nvSpPr>
      <dsp:spPr>
        <a:xfrm>
          <a:off x="3970801" y="209547"/>
          <a:ext cx="1334625" cy="142636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rgbClr val="000000"/>
              </a:solidFill>
            </a:rPr>
            <a:t>Monitora-mento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4166252" y="418433"/>
        <a:ext cx="943723" cy="1008593"/>
      </dsp:txXfrm>
    </dsp:sp>
    <dsp:sp modelId="{21678F4D-1721-9949-8D43-18A250844E64}">
      <dsp:nvSpPr>
        <dsp:cNvPr id="0" name=""/>
        <dsp:cNvSpPr/>
      </dsp:nvSpPr>
      <dsp:spPr>
        <a:xfrm>
          <a:off x="2173857" y="0"/>
          <a:ext cx="3960217" cy="316817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92DD8-C076-9346-ACB3-08F83C3B357B}">
      <dsp:nvSpPr>
        <dsp:cNvPr id="0" name=""/>
        <dsp:cNvSpPr/>
      </dsp:nvSpPr>
      <dsp:spPr>
        <a:xfrm>
          <a:off x="0" y="1299930"/>
          <a:ext cx="1804243" cy="180424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R$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5.825.000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FMCSV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64225" y="1564155"/>
        <a:ext cx="1275793" cy="1275793"/>
      </dsp:txXfrm>
    </dsp:sp>
    <dsp:sp modelId="{99D773DC-7CEE-BB40-9B32-EB0B8EE94A6F}">
      <dsp:nvSpPr>
        <dsp:cNvPr id="0" name=""/>
        <dsp:cNvSpPr/>
      </dsp:nvSpPr>
      <dsp:spPr>
        <a:xfrm>
          <a:off x="1951999" y="1739750"/>
          <a:ext cx="1046461" cy="1046461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090707" y="2139917"/>
        <a:ext cx="769045" cy="246127"/>
      </dsp:txXfrm>
    </dsp:sp>
    <dsp:sp modelId="{66C031CE-963C-8940-8FE7-92A6AC4CC20E}">
      <dsp:nvSpPr>
        <dsp:cNvPr id="0" name=""/>
        <dsp:cNvSpPr/>
      </dsp:nvSpPr>
      <dsp:spPr>
        <a:xfrm>
          <a:off x="3243279" y="1506534"/>
          <a:ext cx="1537161" cy="1512894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R$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5.422.350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SES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3468391" y="1728092"/>
        <a:ext cx="1086937" cy="1069778"/>
      </dsp:txXfrm>
    </dsp:sp>
    <dsp:sp modelId="{84B3828A-C20C-B24E-88D8-B7FA1938F203}">
      <dsp:nvSpPr>
        <dsp:cNvPr id="0" name=""/>
        <dsp:cNvSpPr/>
      </dsp:nvSpPr>
      <dsp:spPr>
        <a:xfrm>
          <a:off x="4828630" y="1739750"/>
          <a:ext cx="1046461" cy="1046461"/>
        </a:xfrm>
        <a:prstGeom prst="mathEqual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/>
        </a:p>
      </dsp:txBody>
      <dsp:txXfrm>
        <a:off x="4967338" y="1955321"/>
        <a:ext cx="769045" cy="615319"/>
      </dsp:txXfrm>
    </dsp:sp>
    <dsp:sp modelId="{B66F6DA2-3FF5-3F46-A7E3-D1B3BC4F3A4A}">
      <dsp:nvSpPr>
        <dsp:cNvPr id="0" name=""/>
        <dsp:cNvSpPr/>
      </dsp:nvSpPr>
      <dsp:spPr>
        <a:xfrm>
          <a:off x="6021596" y="1186524"/>
          <a:ext cx="2206752" cy="2152913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</a:rPr>
            <a:t>R$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</a:rPr>
            <a:t>11.247.350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6344767" y="1501811"/>
        <a:ext cx="1560410" cy="1522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33C86-D2B8-B84E-BAEA-C6E8D5FE8B3A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781AA-D166-604F-B7E7-3C87000F1B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7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FACBC-CB96-A64C-B01C-F6CAD074C35A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17D05-000C-0045-894B-908FE4D4F7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1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17D05-000C-0045-894B-908FE4D4F7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44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17D05-000C-0045-894B-908FE4D4F7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92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17D05-000C-0045-894B-908FE4D4F7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76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17D05-000C-0045-894B-908FE4D4F7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60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17D05-000C-0045-894B-908FE4D4F7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0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17D05-000C-0045-894B-908FE4D4F7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20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17D05-000C-0045-894B-908FE4D4F7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35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17D05-000C-0045-894B-908FE4D4F70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7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5A05-F04E-CB42-87A2-12D94869A60D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F752-F34C-9145-BCF5-9EB033B64C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4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5A05-F04E-CB42-87A2-12D94869A60D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F752-F34C-9145-BCF5-9EB033B64C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3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5A05-F04E-CB42-87A2-12D94869A60D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F752-F34C-9145-BCF5-9EB033B64C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9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5A05-F04E-CB42-87A2-12D94869A60D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F752-F34C-9145-BCF5-9EB033B64C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8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5A05-F04E-CB42-87A2-12D94869A60D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F752-F34C-9145-BCF5-9EB033B64C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8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5A05-F04E-CB42-87A2-12D94869A60D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F752-F34C-9145-BCF5-9EB033B64C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5A05-F04E-CB42-87A2-12D94869A60D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F752-F34C-9145-BCF5-9EB033B64C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2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5A05-F04E-CB42-87A2-12D94869A60D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F752-F34C-9145-BCF5-9EB033B64C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5A05-F04E-CB42-87A2-12D94869A60D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F752-F34C-9145-BCF5-9EB033B64C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0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5A05-F04E-CB42-87A2-12D94869A60D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F752-F34C-9145-BCF5-9EB033B64C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9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5A05-F04E-CB42-87A2-12D94869A60D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F752-F34C-9145-BCF5-9EB033B64C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25A05-F04E-CB42-87A2-12D94869A60D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0F752-F34C-9145-BCF5-9EB033B64C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mailto:sandraces@gmail.com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81"/>
            <a:ext cx="7772400" cy="200246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57651"/>
            <a:ext cx="6400800" cy="1516062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r>
              <a:rPr lang="en-US" sz="1800" dirty="0" smtClean="0"/>
              <a:t>Sandra Regina de Souza</a:t>
            </a:r>
          </a:p>
          <a:p>
            <a:r>
              <a:rPr lang="en-US" sz="1800" dirty="0" smtClean="0"/>
              <a:t> </a:t>
            </a:r>
            <a:r>
              <a:rPr lang="en-US" sz="1800" dirty="0" err="1" smtClean="0"/>
              <a:t>Área</a:t>
            </a:r>
            <a:r>
              <a:rPr lang="en-US" sz="1800" dirty="0" smtClean="0"/>
              <a:t> </a:t>
            </a:r>
            <a:r>
              <a:rPr lang="en-US" sz="1800" dirty="0" err="1" smtClean="0"/>
              <a:t>Técnica</a:t>
            </a:r>
            <a:r>
              <a:rPr lang="en-US" sz="1800" dirty="0" smtClean="0"/>
              <a:t> de </a:t>
            </a:r>
            <a:r>
              <a:rPr lang="en-US" sz="1800" dirty="0" err="1" smtClean="0"/>
              <a:t>Saúde</a:t>
            </a:r>
            <a:r>
              <a:rPr lang="en-US" sz="1800" dirty="0" smtClean="0"/>
              <a:t> da </a:t>
            </a:r>
            <a:r>
              <a:rPr lang="en-US" sz="1800" dirty="0" err="1" smtClean="0"/>
              <a:t>Criança</a:t>
            </a:r>
            <a:endParaRPr lang="en-US" sz="1800" dirty="0" smtClean="0"/>
          </a:p>
          <a:p>
            <a:endParaRPr lang="en-US" sz="1100" dirty="0" smtClean="0"/>
          </a:p>
          <a:p>
            <a:r>
              <a:rPr lang="en-US" sz="1100" dirty="0" smtClean="0"/>
              <a:t>27.02.2014</a:t>
            </a:r>
            <a:endParaRPr lang="en-US" sz="1100" dirty="0"/>
          </a:p>
        </p:txBody>
      </p:sp>
      <p:pic>
        <p:nvPicPr>
          <p:cNvPr id="6" name="Content Placeholder 3" descr="R:\Comunicacao\Logos\Primeiríssima Infância\SP pela Primeirissima_Infancia\01\• PNG\01_Marca_Primeirissima_InfanciaSP_Vol_Cor_P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2" b="8072"/>
          <a:stretch>
            <a:fillRect/>
          </a:stretch>
        </p:blipFill>
        <p:spPr bwMode="auto">
          <a:xfrm>
            <a:off x="2029933" y="1502731"/>
            <a:ext cx="5208716" cy="26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4" descr="RODAPE_MODELO_BRANC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3713"/>
            <a:ext cx="914400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08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Gestor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8000"/>
                </a:solidFill>
              </a:rPr>
              <a:t>LC</a:t>
            </a:r>
          </a:p>
          <a:p>
            <a:pPr marL="0" indent="0">
              <a:buNone/>
            </a:pPr>
            <a:r>
              <a:rPr lang="en-US" sz="2800" dirty="0" err="1" smtClean="0"/>
              <a:t>Instruções</a:t>
            </a:r>
            <a:r>
              <a:rPr lang="en-US" sz="2800" dirty="0" smtClean="0"/>
              <a:t> </a:t>
            </a:r>
            <a:r>
              <a:rPr lang="en-US" sz="2800" dirty="0" err="1" smtClean="0"/>
              <a:t>ao</a:t>
            </a:r>
            <a:r>
              <a:rPr lang="en-US" sz="2800" dirty="0" smtClean="0"/>
              <a:t> </a:t>
            </a:r>
            <a:r>
              <a:rPr lang="en-US" sz="2800" dirty="0" err="1" smtClean="0"/>
              <a:t>gestor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Linha</a:t>
            </a:r>
            <a:r>
              <a:rPr lang="en-US" sz="2800" dirty="0" smtClean="0"/>
              <a:t> de </a:t>
            </a:r>
            <a:r>
              <a:rPr lang="en-US" sz="2800" dirty="0" err="1" smtClean="0"/>
              <a:t>Cuidado</a:t>
            </a:r>
            <a:r>
              <a:rPr lang="en-US" sz="2800" dirty="0" smtClean="0"/>
              <a:t> </a:t>
            </a:r>
            <a:r>
              <a:rPr lang="en-US" sz="2800" dirty="0" err="1" smtClean="0"/>
              <a:t>apresentada</a:t>
            </a:r>
            <a:r>
              <a:rPr lang="en-US" sz="2800" dirty="0" smtClean="0"/>
              <a:t> de forma a </a:t>
            </a:r>
            <a:r>
              <a:rPr lang="en-US" sz="2800" dirty="0" err="1" smtClean="0"/>
              <a:t>permitir</a:t>
            </a:r>
            <a:r>
              <a:rPr lang="en-US" sz="2800" dirty="0" smtClean="0"/>
              <a:t> a </a:t>
            </a:r>
            <a:r>
              <a:rPr lang="en-US" sz="2800" dirty="0" err="1" smtClean="0"/>
              <a:t>sua</a:t>
            </a:r>
            <a:r>
              <a:rPr lang="en-US" sz="2800" dirty="0" smtClean="0"/>
              <a:t> </a:t>
            </a:r>
            <a:r>
              <a:rPr lang="en-US" sz="2800" dirty="0" err="1" smtClean="0"/>
              <a:t>implementação</a:t>
            </a:r>
            <a:r>
              <a:rPr lang="en-US" sz="2800" dirty="0" smtClean="0"/>
              <a:t> e </a:t>
            </a:r>
            <a:r>
              <a:rPr lang="en-US" sz="2800" dirty="0" err="1" smtClean="0"/>
              <a:t>operacionalização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endParaRPr lang="en-US" sz="2800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3366FF"/>
                </a:solidFill>
              </a:rPr>
              <a:t>A </a:t>
            </a:r>
            <a:r>
              <a:rPr lang="en-US" sz="1600" dirty="0" err="1" smtClean="0">
                <a:solidFill>
                  <a:srgbClr val="3366FF"/>
                </a:solidFill>
              </a:rPr>
              <a:t>implementação</a:t>
            </a:r>
            <a:r>
              <a:rPr lang="en-US" sz="1600" dirty="0" smtClean="0">
                <a:solidFill>
                  <a:srgbClr val="3366FF"/>
                </a:solidFill>
              </a:rPr>
              <a:t> do São Paulo </a:t>
            </a:r>
            <a:r>
              <a:rPr lang="en-US" sz="1600" dirty="0" err="1" smtClean="0">
                <a:solidFill>
                  <a:srgbClr val="3366FF"/>
                </a:solidFill>
              </a:rPr>
              <a:t>Pela</a:t>
            </a:r>
            <a:r>
              <a:rPr lang="en-US" sz="1600" dirty="0" smtClean="0">
                <a:solidFill>
                  <a:srgbClr val="3366FF"/>
                </a:solidFill>
              </a:rPr>
              <a:t> </a:t>
            </a:r>
            <a:r>
              <a:rPr lang="en-US" sz="1600" dirty="0" err="1" smtClean="0">
                <a:solidFill>
                  <a:srgbClr val="3366FF"/>
                </a:solidFill>
              </a:rPr>
              <a:t>Primeiríssima</a:t>
            </a:r>
            <a:r>
              <a:rPr lang="en-US" sz="1600" dirty="0" smtClean="0">
                <a:solidFill>
                  <a:srgbClr val="3366FF"/>
                </a:solidFill>
              </a:rPr>
              <a:t> </a:t>
            </a:r>
            <a:r>
              <a:rPr lang="en-US" sz="1600" dirty="0" err="1" smtClean="0">
                <a:solidFill>
                  <a:srgbClr val="3366FF"/>
                </a:solidFill>
              </a:rPr>
              <a:t>Infância</a:t>
            </a:r>
            <a:r>
              <a:rPr lang="en-US" sz="1600" dirty="0" smtClean="0">
                <a:solidFill>
                  <a:srgbClr val="3366FF"/>
                </a:solidFill>
              </a:rPr>
              <a:t>  </a:t>
            </a:r>
            <a:r>
              <a:rPr lang="en-US" sz="1600" dirty="0" err="1" smtClean="0">
                <a:solidFill>
                  <a:srgbClr val="3366FF"/>
                </a:solidFill>
              </a:rPr>
              <a:t>dependerá</a:t>
            </a:r>
            <a:r>
              <a:rPr lang="en-US" sz="1600" dirty="0" smtClean="0">
                <a:solidFill>
                  <a:srgbClr val="3366FF"/>
                </a:solidFill>
              </a:rPr>
              <a:t> da </a:t>
            </a:r>
            <a:r>
              <a:rPr lang="en-US" sz="1600" dirty="0" err="1" smtClean="0">
                <a:solidFill>
                  <a:srgbClr val="3366FF"/>
                </a:solidFill>
              </a:rPr>
              <a:t>adesão</a:t>
            </a:r>
            <a:r>
              <a:rPr lang="en-US" sz="1600" dirty="0" smtClean="0">
                <a:solidFill>
                  <a:srgbClr val="3366FF"/>
                </a:solidFill>
              </a:rPr>
              <a:t> dos </a:t>
            </a:r>
            <a:r>
              <a:rPr lang="en-US" sz="1600" dirty="0" err="1" smtClean="0">
                <a:solidFill>
                  <a:srgbClr val="3366FF"/>
                </a:solidFill>
              </a:rPr>
              <a:t>municípios</a:t>
            </a:r>
            <a:endParaRPr lang="en-US" sz="1600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3" descr="R:\Comunicacao\Logos\Primeiríssima Infância\SP pela Primeirissima_Infancia\01\• PNG\01_Marca_Primeirissima_InfanciaSP_Vol_Cor_Pos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2" b="8072"/>
          <a:stretch>
            <a:fillRect/>
          </a:stretch>
        </p:blipFill>
        <p:spPr bwMode="auto">
          <a:xfrm>
            <a:off x="6508822" y="159641"/>
            <a:ext cx="2177978" cy="119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4" descr="RODAPE_MODELO_BRANC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3713"/>
            <a:ext cx="914400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65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 err="1"/>
              <a:t>Profissionais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446"/>
            <a:ext cx="8229600" cy="4768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8000"/>
                </a:solidFill>
              </a:rPr>
              <a:t>LC</a:t>
            </a:r>
          </a:p>
          <a:p>
            <a:r>
              <a:rPr lang="en-US" sz="2400" dirty="0" smtClean="0"/>
              <a:t>Manual </a:t>
            </a:r>
            <a:r>
              <a:rPr lang="en-US" sz="2400" dirty="0" err="1" smtClean="0"/>
              <a:t>técnico</a:t>
            </a:r>
            <a:r>
              <a:rPr lang="en-US" sz="2400" dirty="0" smtClean="0"/>
              <a:t> de </a:t>
            </a:r>
            <a:r>
              <a:rPr lang="en-US" sz="2400" dirty="0" err="1" smtClean="0"/>
              <a:t>neonatologia</a:t>
            </a:r>
            <a:endParaRPr lang="en-US" sz="2400" dirty="0" smtClean="0"/>
          </a:p>
          <a:p>
            <a:r>
              <a:rPr lang="en-US" sz="2400" dirty="0" smtClean="0"/>
              <a:t>Manual </a:t>
            </a:r>
            <a:r>
              <a:rPr lang="en-US" sz="2400" dirty="0" err="1" smtClean="0"/>
              <a:t>técnico</a:t>
            </a:r>
            <a:r>
              <a:rPr lang="en-US" sz="2400" dirty="0" smtClean="0"/>
              <a:t>  de </a:t>
            </a:r>
            <a:r>
              <a:rPr lang="en-US" sz="2400" dirty="0" err="1" smtClean="0"/>
              <a:t>pediatria</a:t>
            </a:r>
            <a:endParaRPr lang="en-US" sz="2400" dirty="0" smtClean="0"/>
          </a:p>
          <a:p>
            <a:r>
              <a:rPr lang="en-US" sz="2400" dirty="0" err="1" smtClean="0"/>
              <a:t>Curso</a:t>
            </a:r>
            <a:r>
              <a:rPr lang="en-US" sz="2400" dirty="0" smtClean="0"/>
              <a:t> de </a:t>
            </a:r>
            <a:r>
              <a:rPr lang="en-US" sz="2400" dirty="0" err="1" smtClean="0"/>
              <a:t>reanimação</a:t>
            </a:r>
            <a:r>
              <a:rPr lang="en-US" sz="2400" dirty="0" smtClean="0"/>
              <a:t> neonatal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Curso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implementação</a:t>
            </a:r>
            <a:r>
              <a:rPr lang="en-US" sz="2400" dirty="0" smtClean="0"/>
              <a:t> da </a:t>
            </a:r>
            <a:r>
              <a:rPr lang="en-US" sz="2400" dirty="0" err="1" smtClean="0"/>
              <a:t>Linha</a:t>
            </a:r>
            <a:r>
              <a:rPr lang="en-US" sz="2400" dirty="0" smtClean="0"/>
              <a:t> de </a:t>
            </a:r>
            <a:r>
              <a:rPr lang="en-US" sz="2400" dirty="0" err="1" smtClean="0"/>
              <a:t>Cuidado</a:t>
            </a:r>
            <a:r>
              <a:rPr lang="en-US" sz="2400" dirty="0" smtClean="0"/>
              <a:t> ( EAD)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3366FF"/>
                </a:solidFill>
              </a:rPr>
              <a:t>PR</a:t>
            </a:r>
            <a:r>
              <a:rPr lang="en-US" sz="2400" dirty="0" smtClean="0"/>
              <a:t> </a:t>
            </a:r>
            <a:r>
              <a:rPr lang="en-US" sz="2400" dirty="0" err="1" smtClean="0"/>
              <a:t>Curso</a:t>
            </a:r>
            <a:r>
              <a:rPr lang="en-US" sz="2400" dirty="0" smtClean="0"/>
              <a:t> de </a:t>
            </a:r>
            <a:r>
              <a:rPr lang="en-US" sz="2400" dirty="0" err="1" smtClean="0"/>
              <a:t>especialização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desenvolvimento</a:t>
            </a:r>
            <a:r>
              <a:rPr lang="en-US" sz="2400" dirty="0" smtClean="0"/>
              <a:t> </a:t>
            </a:r>
            <a:r>
              <a:rPr lang="en-US" sz="2400" dirty="0" err="1" smtClean="0"/>
              <a:t>infantil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err="1" smtClean="0"/>
              <a:t>Parceria</a:t>
            </a:r>
            <a:r>
              <a:rPr lang="en-US" sz="2400" dirty="0" smtClean="0"/>
              <a:t> com a </a:t>
            </a:r>
            <a:r>
              <a:rPr lang="en-US" sz="2400" dirty="0" err="1" smtClean="0"/>
              <a:t>Escola</a:t>
            </a:r>
            <a:r>
              <a:rPr lang="en-US" sz="2400" dirty="0" smtClean="0"/>
              <a:t> de </a:t>
            </a:r>
            <a:r>
              <a:rPr lang="en-US" sz="2400" dirty="0" err="1" smtClean="0"/>
              <a:t>Enfermagem</a:t>
            </a:r>
            <a:r>
              <a:rPr lang="en-US" sz="2400" dirty="0" smtClean="0"/>
              <a:t> da USP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5" name="Imagem 4" descr="RODAPE_MODELO_BRANC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3713"/>
            <a:ext cx="914400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R:\Comunicacao\Logos\Primeiríssima Infância\SP pela Primeirissima_Infancia\01\• PNG\01_Marca_Primeirissima_InfanciaSP_Vol_Cor_Po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2" b="8072"/>
          <a:stretch>
            <a:fillRect/>
          </a:stretch>
        </p:blipFill>
        <p:spPr bwMode="auto">
          <a:xfrm>
            <a:off x="6508822" y="159641"/>
            <a:ext cx="2177978" cy="119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509" y="1600200"/>
            <a:ext cx="2206625" cy="16549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13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Família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Imagem 4" descr="RODAPE_MODELO_BRANC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3713"/>
            <a:ext cx="914400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374" y="973137"/>
            <a:ext cx="6972301" cy="34337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4143375"/>
            <a:ext cx="8229600" cy="12957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800" b="1" dirty="0" err="1" smtClean="0">
                <a:solidFill>
                  <a:srgbClr val="FF0080"/>
                </a:solidFill>
              </a:rPr>
              <a:t>Caderno</a:t>
            </a:r>
            <a:r>
              <a:rPr lang="en-US" sz="3800" b="1" dirty="0" smtClean="0">
                <a:solidFill>
                  <a:srgbClr val="FF0080"/>
                </a:solidFill>
              </a:rPr>
              <a:t> da </a:t>
            </a:r>
            <a:r>
              <a:rPr lang="en-US" sz="3800" b="1" dirty="0" err="1" smtClean="0">
                <a:solidFill>
                  <a:srgbClr val="FF0080"/>
                </a:solidFill>
              </a:rPr>
              <a:t>Família</a:t>
            </a:r>
            <a:r>
              <a:rPr lang="en-US" sz="3800" b="1" dirty="0" smtClean="0">
                <a:solidFill>
                  <a:srgbClr val="FF008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err="1" smtClean="0"/>
              <a:t>Espaços</a:t>
            </a:r>
            <a:r>
              <a:rPr lang="en-US" dirty="0" smtClean="0"/>
              <a:t> </a:t>
            </a:r>
            <a:r>
              <a:rPr lang="en-US" dirty="0" err="1" smtClean="0"/>
              <a:t>Lúdicos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Oficinas</a:t>
            </a:r>
            <a:r>
              <a:rPr lang="en-US" dirty="0" smtClean="0"/>
              <a:t> de </a:t>
            </a:r>
            <a:r>
              <a:rPr lang="en-US" dirty="0" err="1" smtClean="0"/>
              <a:t>construção</a:t>
            </a:r>
            <a:r>
              <a:rPr lang="en-US" dirty="0" smtClean="0"/>
              <a:t> de </a:t>
            </a:r>
            <a:r>
              <a:rPr lang="en-US" dirty="0" err="1" smtClean="0"/>
              <a:t>brinquedos</a:t>
            </a:r>
            <a:endParaRPr lang="en-US" dirty="0"/>
          </a:p>
        </p:txBody>
      </p:sp>
      <p:pic>
        <p:nvPicPr>
          <p:cNvPr id="6" name="Content Placeholder 3" descr="R:\Comunicacao\Logos\Primeiríssima Infância\SP pela Primeirissima_Infancia\01\• PNG\01_Marca_Primeirissima_InfanciaSP_Vol_Cor_Po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2" b="8072"/>
          <a:stretch>
            <a:fillRect/>
          </a:stretch>
        </p:blipFill>
        <p:spPr bwMode="auto">
          <a:xfrm>
            <a:off x="6508822" y="159641"/>
            <a:ext cx="2177978" cy="119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20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3366FF"/>
                </a:solidFill>
              </a:rPr>
              <a:t>Projeto</a:t>
            </a:r>
            <a:r>
              <a:rPr lang="en-US" sz="3200" dirty="0" smtClean="0">
                <a:solidFill>
                  <a:srgbClr val="3366FF"/>
                </a:solidFill>
              </a:rPr>
              <a:t> Regional 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Envolve</a:t>
            </a:r>
            <a:r>
              <a:rPr lang="en-US" dirty="0" smtClean="0"/>
              <a:t> a </a:t>
            </a:r>
            <a:r>
              <a:rPr lang="en-US" dirty="0" err="1" smtClean="0"/>
              <a:t>tomada</a:t>
            </a:r>
            <a:r>
              <a:rPr lang="en-US" dirty="0" smtClean="0"/>
              <a:t> de </a:t>
            </a:r>
            <a:r>
              <a:rPr lang="en-US" dirty="0" err="1" smtClean="0"/>
              <a:t>decisão</a:t>
            </a:r>
            <a:r>
              <a:rPr lang="en-US" dirty="0" smtClean="0"/>
              <a:t> do </a:t>
            </a:r>
            <a:r>
              <a:rPr lang="en-US" dirty="0" err="1" smtClean="0"/>
              <a:t>gestor</a:t>
            </a:r>
            <a:endParaRPr lang="en-US" dirty="0" smtClean="0"/>
          </a:p>
          <a:p>
            <a:r>
              <a:rPr lang="en-US" dirty="0" err="1" smtClean="0"/>
              <a:t>Articulação</a:t>
            </a:r>
            <a:r>
              <a:rPr lang="en-US" dirty="0" smtClean="0"/>
              <a:t> entre </a:t>
            </a:r>
            <a:r>
              <a:rPr lang="en-US" dirty="0" err="1" smtClean="0"/>
              <a:t>diversos</a:t>
            </a:r>
            <a:r>
              <a:rPr lang="en-US" dirty="0" smtClean="0"/>
              <a:t> </a:t>
            </a:r>
            <a:r>
              <a:rPr lang="en-US" dirty="0" err="1" smtClean="0"/>
              <a:t>atores</a:t>
            </a:r>
            <a:r>
              <a:rPr lang="en-US" dirty="0" smtClean="0"/>
              <a:t>, </a:t>
            </a:r>
            <a:r>
              <a:rPr lang="en-US" dirty="0" err="1" smtClean="0"/>
              <a:t>diversas</a:t>
            </a:r>
            <a:r>
              <a:rPr lang="en-US" dirty="0" smtClean="0"/>
              <a:t> </a:t>
            </a:r>
            <a:r>
              <a:rPr lang="en-US" dirty="0" err="1" smtClean="0"/>
              <a:t>estratégias</a:t>
            </a:r>
            <a:r>
              <a:rPr lang="en-US" dirty="0" smtClean="0"/>
              <a:t> e </a:t>
            </a:r>
            <a:r>
              <a:rPr lang="en-US" dirty="0" err="1" smtClean="0"/>
              <a:t>ações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atenção</a:t>
            </a:r>
            <a:r>
              <a:rPr lang="en-US" dirty="0" smtClean="0"/>
              <a:t> integral a </a:t>
            </a:r>
            <a:r>
              <a:rPr lang="en-US" dirty="0" err="1" smtClean="0"/>
              <a:t>criança</a:t>
            </a:r>
            <a:r>
              <a:rPr lang="en-US" dirty="0" smtClean="0"/>
              <a:t> de 0 a 3 </a:t>
            </a:r>
            <a:r>
              <a:rPr lang="en-US" dirty="0" err="1" smtClean="0"/>
              <a:t>anos</a:t>
            </a:r>
            <a:endParaRPr lang="en-US" dirty="0" smtClean="0"/>
          </a:p>
          <a:p>
            <a:r>
              <a:rPr lang="en-US" dirty="0" err="1" smtClean="0"/>
              <a:t>Alicerce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b="1" dirty="0" err="1" smtClean="0">
                <a:solidFill>
                  <a:srgbClr val="3366FF"/>
                </a:solidFill>
              </a:rPr>
              <a:t>Rede</a:t>
            </a:r>
            <a:r>
              <a:rPr lang="en-US" b="1" dirty="0" smtClean="0">
                <a:solidFill>
                  <a:srgbClr val="3366FF"/>
                </a:solidFill>
              </a:rPr>
              <a:t> de </a:t>
            </a:r>
            <a:r>
              <a:rPr lang="en-US" b="1" dirty="0" err="1" smtClean="0">
                <a:solidFill>
                  <a:srgbClr val="3366FF"/>
                </a:solidFill>
              </a:rPr>
              <a:t>Cuidado</a:t>
            </a:r>
            <a:endParaRPr lang="en-US" b="1" dirty="0" smtClean="0">
              <a:solidFill>
                <a:srgbClr val="3366FF"/>
              </a:solidFill>
            </a:endParaRPr>
          </a:p>
          <a:p>
            <a:endParaRPr lang="en-US" b="1" dirty="0">
              <a:solidFill>
                <a:srgbClr val="3366FF"/>
              </a:solidFill>
            </a:endParaRPr>
          </a:p>
        </p:txBody>
      </p:sp>
      <p:pic>
        <p:nvPicPr>
          <p:cNvPr id="4" name="Content Placeholder 3" descr="R:\Comunicacao\Logos\Primeiríssima Infância\SP pela Primeirissima_Infancia\01\• PNG\01_Marca_Primeirissima_InfanciaSP_Vol_Cor_P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2" b="8072"/>
          <a:stretch>
            <a:fillRect/>
          </a:stretch>
        </p:blipFill>
        <p:spPr bwMode="auto">
          <a:xfrm>
            <a:off x="6965950" y="160338"/>
            <a:ext cx="2178050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53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3366FF"/>
                </a:solidFill>
              </a:rPr>
              <a:t>Abrangência</a:t>
            </a:r>
            <a:r>
              <a:rPr lang="en-US" sz="3200" b="1" dirty="0" smtClean="0">
                <a:solidFill>
                  <a:srgbClr val="3366FF"/>
                </a:solidFill>
              </a:rPr>
              <a:t> </a:t>
            </a:r>
            <a:endParaRPr lang="en-US" sz="3200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41 </a:t>
            </a:r>
            <a:r>
              <a:rPr lang="en-US" dirty="0" err="1" smtClean="0"/>
              <a:t>municípios</a:t>
            </a:r>
            <a:endParaRPr lang="en-US" dirty="0" smtClean="0"/>
          </a:p>
          <a:p>
            <a:r>
              <a:rPr lang="en-US" dirty="0" smtClean="0"/>
              <a:t>5 CGRs</a:t>
            </a:r>
          </a:p>
          <a:p>
            <a:r>
              <a:rPr lang="en-US" sz="2800" b="1" dirty="0" err="1" smtClean="0">
                <a:solidFill>
                  <a:srgbClr val="800080"/>
                </a:solidFill>
              </a:rPr>
              <a:t>Apiaí</a:t>
            </a:r>
            <a:r>
              <a:rPr lang="en-US" sz="2800" b="1" dirty="0" smtClean="0">
                <a:solidFill>
                  <a:srgbClr val="800080"/>
                </a:solidFill>
              </a:rPr>
              <a:t>:</a:t>
            </a:r>
            <a:r>
              <a:rPr lang="en-US" sz="2800" dirty="0" smtClean="0"/>
              <a:t> 5 </a:t>
            </a:r>
            <a:r>
              <a:rPr lang="en-US" sz="2800" dirty="0" err="1" smtClean="0"/>
              <a:t>municípios</a:t>
            </a:r>
            <a:endParaRPr lang="en-US" sz="2800" dirty="0" smtClean="0"/>
          </a:p>
          <a:p>
            <a:r>
              <a:rPr lang="en-US" sz="2800" b="1" dirty="0" err="1" smtClean="0">
                <a:solidFill>
                  <a:srgbClr val="800080"/>
                </a:solidFill>
              </a:rPr>
              <a:t>Litoral</a:t>
            </a:r>
            <a:r>
              <a:rPr lang="en-US" sz="2800" b="1" dirty="0" smtClean="0">
                <a:solidFill>
                  <a:srgbClr val="800080"/>
                </a:solidFill>
              </a:rPr>
              <a:t> Norte: </a:t>
            </a:r>
            <a:r>
              <a:rPr lang="en-US" sz="2800" dirty="0" smtClean="0"/>
              <a:t>4 </a:t>
            </a:r>
            <a:r>
              <a:rPr lang="en-US" sz="2800" dirty="0" err="1" smtClean="0"/>
              <a:t>municípios</a:t>
            </a:r>
            <a:endParaRPr lang="en-US" sz="2800" dirty="0" smtClean="0"/>
          </a:p>
          <a:p>
            <a:r>
              <a:rPr lang="en-US" sz="2800" b="1" dirty="0" err="1" smtClean="0">
                <a:solidFill>
                  <a:srgbClr val="800080"/>
                </a:solidFill>
              </a:rPr>
              <a:t>Jundiaí</a:t>
            </a:r>
            <a:r>
              <a:rPr lang="en-US" sz="2800" b="1" dirty="0" smtClean="0">
                <a:solidFill>
                  <a:srgbClr val="800080"/>
                </a:solidFill>
              </a:rPr>
              <a:t> : </a:t>
            </a:r>
            <a:r>
              <a:rPr lang="en-US" sz="2800" dirty="0"/>
              <a:t>9</a:t>
            </a:r>
            <a:r>
              <a:rPr lang="en-US" sz="2800" dirty="0" smtClean="0"/>
              <a:t> </a:t>
            </a:r>
            <a:r>
              <a:rPr lang="en-US" sz="2800" dirty="0" err="1" smtClean="0"/>
              <a:t>municípios</a:t>
            </a:r>
            <a:endParaRPr lang="en-US" sz="2800" dirty="0" smtClean="0"/>
          </a:p>
          <a:p>
            <a:r>
              <a:rPr lang="en-US" sz="2800" b="1" dirty="0" smtClean="0">
                <a:solidFill>
                  <a:srgbClr val="800080"/>
                </a:solidFill>
              </a:rPr>
              <a:t>São </a:t>
            </a:r>
            <a:r>
              <a:rPr lang="en-US" sz="2800" b="1" dirty="0">
                <a:solidFill>
                  <a:srgbClr val="800080"/>
                </a:solidFill>
              </a:rPr>
              <a:t>C</a:t>
            </a:r>
            <a:r>
              <a:rPr lang="en-US" sz="2800" b="1" dirty="0" smtClean="0">
                <a:solidFill>
                  <a:srgbClr val="800080"/>
                </a:solidFill>
              </a:rPr>
              <a:t>arlos: </a:t>
            </a:r>
            <a:r>
              <a:rPr lang="en-US" sz="2800" dirty="0" smtClean="0"/>
              <a:t>6 </a:t>
            </a:r>
            <a:r>
              <a:rPr lang="en-US" sz="2800" dirty="0" err="1" smtClean="0"/>
              <a:t>municípios</a:t>
            </a:r>
            <a:endParaRPr lang="en-US" sz="2800" dirty="0" smtClean="0"/>
          </a:p>
          <a:p>
            <a:r>
              <a:rPr lang="en-US" sz="2800" b="1" dirty="0" err="1" smtClean="0">
                <a:solidFill>
                  <a:srgbClr val="800080"/>
                </a:solidFill>
              </a:rPr>
              <a:t>Votuporanga</a:t>
            </a:r>
            <a:r>
              <a:rPr lang="en-US" sz="2800" b="1" dirty="0" smtClean="0">
                <a:solidFill>
                  <a:srgbClr val="800080"/>
                </a:solidFill>
              </a:rPr>
              <a:t>: </a:t>
            </a:r>
            <a:r>
              <a:rPr lang="en-US" sz="2800" dirty="0" smtClean="0"/>
              <a:t>17 </a:t>
            </a:r>
            <a:r>
              <a:rPr lang="en-US" sz="2800" dirty="0" err="1"/>
              <a:t>municípios</a:t>
            </a:r>
            <a:endParaRPr lang="en-US" sz="2800" b="1" dirty="0">
              <a:solidFill>
                <a:srgbClr val="800080"/>
              </a:solidFill>
            </a:endParaRPr>
          </a:p>
        </p:txBody>
      </p:sp>
      <p:pic>
        <p:nvPicPr>
          <p:cNvPr id="4" name="Content Placeholder 3" descr="R:\Comunicacao\Logos\Primeiríssima Infância\SP pela Primeirissima_Infancia\01\• PNG\01_Marca_Primeirissima_InfanciaSP_Vol_Cor_P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2" b="8072"/>
          <a:stretch>
            <a:fillRect/>
          </a:stretch>
        </p:blipFill>
        <p:spPr bwMode="auto">
          <a:xfrm>
            <a:off x="6965950" y="160338"/>
            <a:ext cx="2178050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62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err="1" smtClean="0">
                <a:solidFill>
                  <a:srgbClr val="3366FF"/>
                </a:solidFill>
              </a:rPr>
              <a:t>Eixos</a:t>
            </a:r>
            <a:r>
              <a:rPr lang="en-US" sz="3200" b="1" dirty="0" smtClean="0">
                <a:solidFill>
                  <a:srgbClr val="3366FF"/>
                </a:solidFill>
              </a:rPr>
              <a:t> de </a:t>
            </a:r>
            <a:r>
              <a:rPr lang="en-US" sz="3200" b="1" dirty="0" err="1" smtClean="0">
                <a:solidFill>
                  <a:srgbClr val="3366FF"/>
                </a:solidFill>
              </a:rPr>
              <a:t>atuação</a:t>
            </a:r>
            <a:r>
              <a:rPr lang="en-US" sz="3200" b="1" dirty="0" smtClean="0">
                <a:solidFill>
                  <a:srgbClr val="3366FF"/>
                </a:solidFill>
              </a:rPr>
              <a:t> </a:t>
            </a:r>
            <a:br>
              <a:rPr lang="en-US" sz="3200" b="1" dirty="0" smtClean="0">
                <a:solidFill>
                  <a:srgbClr val="3366FF"/>
                </a:solidFill>
              </a:rPr>
            </a:br>
            <a:r>
              <a:rPr lang="en-US" sz="3200" dirty="0" err="1"/>
              <a:t>Governança</a:t>
            </a:r>
            <a:r>
              <a:rPr lang="en-US" sz="3200" dirty="0"/>
              <a:t> e </a:t>
            </a:r>
            <a:r>
              <a:rPr lang="en-US" sz="3200" dirty="0" err="1"/>
              <a:t>Gestão</a:t>
            </a:r>
            <a:r>
              <a:rPr lang="en-US" sz="3200" dirty="0"/>
              <a:t> </a:t>
            </a:r>
            <a:br>
              <a:rPr lang="en-US" sz="3200" dirty="0"/>
            </a:br>
            <a:endParaRPr lang="en-US" sz="3200" b="1" dirty="0">
              <a:solidFill>
                <a:srgbClr val="3366FF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3063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Content Placeholder 3" descr="R:\Comunicacao\Logos\Primeiríssima Infância\SP pela Primeirissima_Infancia\01\• PNG\01_Marca_Primeirissima_InfanciaSP_Vol_Cor_Po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2" b="8072"/>
          <a:stretch>
            <a:fillRect/>
          </a:stretch>
        </p:blipFill>
        <p:spPr bwMode="auto">
          <a:xfrm>
            <a:off x="6965950" y="160338"/>
            <a:ext cx="2178050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56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err="1">
                <a:solidFill>
                  <a:srgbClr val="3366FF"/>
                </a:solidFill>
              </a:rPr>
              <a:t>Eixos</a:t>
            </a:r>
            <a:r>
              <a:rPr lang="en-US" sz="3200" b="1" dirty="0">
                <a:solidFill>
                  <a:srgbClr val="3366FF"/>
                </a:solidFill>
              </a:rPr>
              <a:t> de </a:t>
            </a:r>
            <a:r>
              <a:rPr lang="en-US" sz="3200" b="1" dirty="0" err="1">
                <a:solidFill>
                  <a:srgbClr val="3366FF"/>
                </a:solidFill>
              </a:rPr>
              <a:t>atuação</a:t>
            </a:r>
            <a:r>
              <a:rPr lang="en-US" sz="3200" b="1" dirty="0">
                <a:solidFill>
                  <a:srgbClr val="3366FF"/>
                </a:solidFill>
              </a:rPr>
              <a:t> </a:t>
            </a:r>
            <a:br>
              <a:rPr lang="en-US" sz="3200" b="1" dirty="0">
                <a:solidFill>
                  <a:srgbClr val="3366FF"/>
                </a:solidFill>
              </a:rPr>
            </a:br>
            <a:r>
              <a:rPr lang="en-US" sz="3200" dirty="0" err="1"/>
              <a:t>F</a:t>
            </a:r>
            <a:r>
              <a:rPr lang="en-US" sz="3200" dirty="0" err="1" smtClean="0"/>
              <a:t>ormação</a:t>
            </a:r>
            <a:r>
              <a:rPr lang="en-US" sz="3200" dirty="0" smtClean="0"/>
              <a:t>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5223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3" descr="R:\Comunicacao\Logos\Primeiríssima Infância\SP pela Primeirissima_Infancia\01\• PNG\01_Marca_Primeirissima_InfanciaSP_Vol_Cor_Po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2" b="8072"/>
          <a:stretch>
            <a:fillRect/>
          </a:stretch>
        </p:blipFill>
        <p:spPr bwMode="auto">
          <a:xfrm>
            <a:off x="6965950" y="160338"/>
            <a:ext cx="2178050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39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b="1" dirty="0" err="1">
                <a:solidFill>
                  <a:srgbClr val="3366FF"/>
                </a:solidFill>
              </a:rPr>
              <a:t>Eixos</a:t>
            </a:r>
            <a:r>
              <a:rPr lang="en-US" sz="2900" b="1" dirty="0">
                <a:solidFill>
                  <a:srgbClr val="3366FF"/>
                </a:solidFill>
              </a:rPr>
              <a:t> de </a:t>
            </a:r>
            <a:r>
              <a:rPr lang="en-US" sz="2900" b="1" dirty="0" err="1">
                <a:solidFill>
                  <a:srgbClr val="3366FF"/>
                </a:solidFill>
              </a:rPr>
              <a:t>atuação</a:t>
            </a:r>
            <a:r>
              <a:rPr lang="en-US" sz="2900" b="1" dirty="0">
                <a:solidFill>
                  <a:srgbClr val="3366FF"/>
                </a:solidFill>
              </a:rPr>
              <a:t> </a:t>
            </a:r>
            <a:br>
              <a:rPr lang="en-US" sz="2900" b="1" dirty="0">
                <a:solidFill>
                  <a:srgbClr val="3366FF"/>
                </a:solidFill>
              </a:rPr>
            </a:br>
            <a:r>
              <a:rPr lang="en-US" sz="2900" dirty="0" err="1"/>
              <a:t>M</a:t>
            </a:r>
            <a:r>
              <a:rPr lang="en-US" sz="2900" dirty="0" err="1" smtClean="0"/>
              <a:t>obilização</a:t>
            </a:r>
            <a:r>
              <a:rPr lang="en-US" sz="2900" dirty="0" smtClean="0"/>
              <a:t> </a:t>
            </a:r>
            <a:r>
              <a:rPr lang="en-US" sz="2900" dirty="0" err="1"/>
              <a:t>C</a:t>
            </a:r>
            <a:r>
              <a:rPr lang="en-US" sz="2900" dirty="0" err="1" smtClean="0"/>
              <a:t>omunitária</a:t>
            </a:r>
            <a:r>
              <a:rPr lang="en-US" sz="2900" dirty="0"/>
              <a:t/>
            </a:r>
            <a:br>
              <a:rPr lang="en-US" sz="2900" dirty="0"/>
            </a:br>
            <a:endParaRPr lang="en-US" sz="29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630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3" descr="R:\Comunicacao\Logos\Primeiríssima Infância\SP pela Primeirissima_Infancia\01\• PNG\01_Marca_Primeirissima_InfanciaSP_Vol_Cor_Po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2" b="8072"/>
          <a:stretch>
            <a:fillRect/>
          </a:stretch>
        </p:blipFill>
        <p:spPr bwMode="auto">
          <a:xfrm>
            <a:off x="6965950" y="160338"/>
            <a:ext cx="2178050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00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3366FF"/>
                </a:solidFill>
              </a:rPr>
              <a:t>Eixos</a:t>
            </a:r>
            <a:r>
              <a:rPr lang="en-US" sz="2800" b="1" dirty="0">
                <a:solidFill>
                  <a:srgbClr val="3366FF"/>
                </a:solidFill>
              </a:rPr>
              <a:t> de </a:t>
            </a:r>
            <a:r>
              <a:rPr lang="en-US" sz="2800" b="1" dirty="0" err="1">
                <a:solidFill>
                  <a:srgbClr val="3366FF"/>
                </a:solidFill>
              </a:rPr>
              <a:t>atuação</a:t>
            </a:r>
            <a:r>
              <a:rPr lang="en-US" sz="2800" b="1" dirty="0">
                <a:solidFill>
                  <a:srgbClr val="3366FF"/>
                </a:solidFill>
              </a:rPr>
              <a:t> </a:t>
            </a:r>
            <a:br>
              <a:rPr lang="en-US" sz="2800" b="1" dirty="0">
                <a:solidFill>
                  <a:srgbClr val="3366FF"/>
                </a:solidFill>
              </a:rPr>
            </a:br>
            <a:r>
              <a:rPr lang="en-US" sz="2800" dirty="0" err="1"/>
              <a:t>A</a:t>
            </a:r>
            <a:r>
              <a:rPr lang="en-US" sz="2800" dirty="0" err="1" smtClean="0"/>
              <a:t>valiação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41901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3" descr="R:\Comunicacao\Logos\Primeiríssima Infância\SP pela Primeirissima_Infancia\01\• PNG\01_Marca_Primeirissima_InfanciaSP_Vol_Cor_Po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2" b="8072"/>
          <a:stretch>
            <a:fillRect/>
          </a:stretch>
        </p:blipFill>
        <p:spPr bwMode="auto">
          <a:xfrm>
            <a:off x="6965950" y="144463"/>
            <a:ext cx="2178050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67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FF0080"/>
                </a:solidFill>
              </a:rPr>
              <a:t>Investimentos</a:t>
            </a:r>
            <a:r>
              <a:rPr lang="en-US" sz="2800" b="1" dirty="0" smtClean="0">
                <a:solidFill>
                  <a:srgbClr val="FF0080"/>
                </a:solidFill>
              </a:rPr>
              <a:t>  </a:t>
            </a:r>
            <a:r>
              <a:rPr lang="en-US" sz="2800" b="1" dirty="0" err="1" smtClean="0">
                <a:solidFill>
                  <a:srgbClr val="FF0080"/>
                </a:solidFill>
              </a:rPr>
              <a:t>totais</a:t>
            </a:r>
            <a:r>
              <a:rPr lang="en-US" sz="2800" b="1" dirty="0">
                <a:solidFill>
                  <a:srgbClr val="FF0080"/>
                </a:solidFill>
              </a:rPr>
              <a:t> </a:t>
            </a:r>
            <a:r>
              <a:rPr lang="en-US" sz="2800" b="1" dirty="0" err="1" smtClean="0">
                <a:solidFill>
                  <a:srgbClr val="FF0080"/>
                </a:solidFill>
              </a:rPr>
              <a:t>em</a:t>
            </a:r>
            <a:r>
              <a:rPr lang="en-US" sz="2800" b="1" dirty="0" smtClean="0">
                <a:solidFill>
                  <a:srgbClr val="FF0080"/>
                </a:solidFill>
              </a:rPr>
              <a:t> 3 </a:t>
            </a:r>
            <a:r>
              <a:rPr lang="en-US" sz="2800" b="1" dirty="0" err="1" smtClean="0">
                <a:solidFill>
                  <a:srgbClr val="FF0080"/>
                </a:solidFill>
              </a:rPr>
              <a:t>anos</a:t>
            </a:r>
            <a:endParaRPr lang="en-US" sz="2800" b="1" dirty="0">
              <a:solidFill>
                <a:srgbClr val="FF008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53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3" descr="R:\Comunicacao\Logos\Primeiríssima Infância\SP pela Primeirissima_Infancia\01\• PNG\01_Marca_Primeirissima_InfanciaSP_Vol_Cor_Po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2" b="8072"/>
          <a:stretch>
            <a:fillRect/>
          </a:stretch>
        </p:blipFill>
        <p:spPr bwMode="auto">
          <a:xfrm>
            <a:off x="6842197" y="274638"/>
            <a:ext cx="2177978" cy="119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48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/>
              <a:t>Política</a:t>
            </a:r>
            <a:r>
              <a:rPr lang="en-US" dirty="0"/>
              <a:t> de </a:t>
            </a:r>
            <a:r>
              <a:rPr lang="en-US" dirty="0" err="1"/>
              <a:t>Atenção</a:t>
            </a:r>
            <a:r>
              <a:rPr lang="en-US" dirty="0"/>
              <a:t> Integral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 smtClean="0"/>
              <a:t>Criança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/>
              <a:t>de 0 a 3 </a:t>
            </a:r>
            <a:r>
              <a:rPr lang="en-US" dirty="0" err="1"/>
              <a:t>anos</a:t>
            </a:r>
            <a:r>
              <a:rPr lang="en-US" dirty="0"/>
              <a:t> no Estado de São Paulo</a:t>
            </a:r>
            <a:br>
              <a:rPr lang="en-US" dirty="0"/>
            </a:br>
            <a:endParaRPr lang="en-US" dirty="0" smtClean="0"/>
          </a:p>
        </p:txBody>
      </p:sp>
      <p:pic>
        <p:nvPicPr>
          <p:cNvPr id="4" name="Imagem 4" descr="RODAPE_MODELO_BRANC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3713"/>
            <a:ext cx="914400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697" y="2790992"/>
            <a:ext cx="1614349" cy="377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R:\Comunicacao\Logos\Primeiríssima Infância\SP pela Primeirissima_Infancia\01\• PNG\01_Marca_Primeirissima_InfanciaSP_Vol_Cor_Po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2" b="8072"/>
          <a:stretch>
            <a:fillRect/>
          </a:stretch>
        </p:blipFill>
        <p:spPr bwMode="auto">
          <a:xfrm>
            <a:off x="6508822" y="159641"/>
            <a:ext cx="2177978" cy="119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02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008040"/>
                </a:solidFill>
              </a:rPr>
              <a:t>Próximos</a:t>
            </a:r>
            <a:r>
              <a:rPr lang="en-US" sz="2800" b="1" dirty="0" smtClean="0">
                <a:solidFill>
                  <a:srgbClr val="008040"/>
                </a:solidFill>
              </a:rPr>
              <a:t> </a:t>
            </a:r>
            <a:r>
              <a:rPr lang="en-US" sz="2800" b="1" dirty="0" err="1">
                <a:solidFill>
                  <a:srgbClr val="008040"/>
                </a:solidFill>
              </a:rPr>
              <a:t>P</a:t>
            </a:r>
            <a:r>
              <a:rPr lang="en-US" sz="2800" b="1" dirty="0" err="1" smtClean="0">
                <a:solidFill>
                  <a:srgbClr val="008040"/>
                </a:solidFill>
              </a:rPr>
              <a:t>assos</a:t>
            </a:r>
            <a:r>
              <a:rPr lang="en-US" sz="2800" b="1" dirty="0" smtClean="0">
                <a:solidFill>
                  <a:srgbClr val="008040"/>
                </a:solidFill>
              </a:rPr>
              <a:t> </a:t>
            </a:r>
            <a:endParaRPr lang="en-US" sz="2800" b="1" dirty="0">
              <a:solidFill>
                <a:srgbClr val="0080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err="1" smtClean="0"/>
              <a:t>Formação</a:t>
            </a:r>
            <a:r>
              <a:rPr lang="en-US" sz="2000" dirty="0" smtClean="0"/>
              <a:t> de um </a:t>
            </a:r>
            <a:r>
              <a:rPr lang="en-US" sz="2000" dirty="0" err="1" smtClean="0"/>
              <a:t>grupo</a:t>
            </a:r>
            <a:r>
              <a:rPr lang="en-US" sz="2000" dirty="0" smtClean="0"/>
              <a:t> </a:t>
            </a:r>
            <a:r>
              <a:rPr lang="en-US" sz="2000" dirty="0" err="1" smtClean="0"/>
              <a:t>gestor</a:t>
            </a:r>
            <a:r>
              <a:rPr lang="en-US" sz="2000" dirty="0" smtClean="0"/>
              <a:t> do </a:t>
            </a:r>
            <a:r>
              <a:rPr lang="en-US" sz="2000" dirty="0" err="1" smtClean="0"/>
              <a:t>Projeto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SES</a:t>
            </a:r>
          </a:p>
          <a:p>
            <a:r>
              <a:rPr lang="en-US" sz="2000" dirty="0" err="1" smtClean="0"/>
              <a:t>Reavaliação</a:t>
            </a:r>
            <a:r>
              <a:rPr lang="en-US" sz="2000" dirty="0" smtClean="0"/>
              <a:t> e </a:t>
            </a:r>
            <a:r>
              <a:rPr lang="en-US" sz="2000" dirty="0" err="1" smtClean="0"/>
              <a:t>adequação</a:t>
            </a:r>
            <a:r>
              <a:rPr lang="en-US" sz="2000" dirty="0" smtClean="0"/>
              <a:t> do </a:t>
            </a:r>
            <a:r>
              <a:rPr lang="en-US" sz="2000" dirty="0" err="1" smtClean="0"/>
              <a:t>plano</a:t>
            </a:r>
            <a:r>
              <a:rPr lang="en-US" sz="2000" dirty="0" smtClean="0"/>
              <a:t> de </a:t>
            </a:r>
            <a:r>
              <a:rPr lang="en-US" sz="2000" dirty="0" err="1" smtClean="0"/>
              <a:t>trabalho</a:t>
            </a:r>
            <a:endParaRPr lang="en-US" sz="2000" dirty="0" smtClean="0"/>
          </a:p>
          <a:p>
            <a:r>
              <a:rPr lang="en-US" sz="2000" dirty="0" err="1" smtClean="0"/>
              <a:t>Reavaliação</a:t>
            </a:r>
            <a:r>
              <a:rPr lang="en-US" sz="2000" dirty="0" smtClean="0"/>
              <a:t> da </a:t>
            </a:r>
            <a:r>
              <a:rPr lang="en-US" sz="2000" dirty="0" err="1" smtClean="0"/>
              <a:t>abrangência</a:t>
            </a:r>
            <a:endParaRPr lang="en-US" sz="2800" dirty="0" smtClean="0"/>
          </a:p>
          <a:p>
            <a:pPr marL="0" indent="0">
              <a:buNone/>
            </a:pPr>
            <a:r>
              <a:rPr lang="en-US" sz="2000" b="1" dirty="0" err="1" smtClean="0"/>
              <a:t>Formalização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junto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municípios</a:t>
            </a:r>
            <a:endParaRPr lang="en-US" sz="2000" b="1" dirty="0" smtClean="0"/>
          </a:p>
          <a:p>
            <a:r>
              <a:rPr lang="en-US" sz="2000" dirty="0" err="1" smtClean="0"/>
              <a:t>Envolvimento</a:t>
            </a:r>
            <a:r>
              <a:rPr lang="en-US" sz="2000" dirty="0" smtClean="0"/>
              <a:t> e </a:t>
            </a:r>
            <a:r>
              <a:rPr lang="en-US" sz="2000" dirty="0" err="1" smtClean="0"/>
              <a:t>protagonismo</a:t>
            </a:r>
            <a:r>
              <a:rPr lang="en-US" sz="2000" dirty="0" smtClean="0"/>
              <a:t> dos DRS </a:t>
            </a:r>
            <a:r>
              <a:rPr lang="en-US" sz="2000" dirty="0" err="1" smtClean="0"/>
              <a:t>envolvidos</a:t>
            </a:r>
            <a:r>
              <a:rPr lang="en-US" sz="2000" dirty="0" smtClean="0"/>
              <a:t> e dos </a:t>
            </a:r>
            <a:r>
              <a:rPr lang="en-US" sz="2000" dirty="0" err="1" smtClean="0"/>
              <a:t>articuladores</a:t>
            </a:r>
            <a:r>
              <a:rPr lang="en-US" sz="2000" dirty="0" smtClean="0"/>
              <a:t> da AB</a:t>
            </a:r>
          </a:p>
          <a:p>
            <a:r>
              <a:rPr lang="en-US" sz="2000" dirty="0" err="1" smtClean="0"/>
              <a:t>Formalização</a:t>
            </a:r>
            <a:r>
              <a:rPr lang="en-US" sz="2000" dirty="0" smtClean="0"/>
              <a:t> das </a:t>
            </a:r>
            <a:r>
              <a:rPr lang="en-US" sz="2000" dirty="0" err="1" smtClean="0"/>
              <a:t>cartas</a:t>
            </a:r>
            <a:r>
              <a:rPr lang="en-US" sz="2000" dirty="0" smtClean="0"/>
              <a:t> de </a:t>
            </a:r>
            <a:r>
              <a:rPr lang="en-US" sz="2000" dirty="0" err="1" smtClean="0"/>
              <a:t>adesão</a:t>
            </a:r>
            <a:r>
              <a:rPr lang="en-US" sz="2000" dirty="0" smtClean="0"/>
              <a:t> dos </a:t>
            </a:r>
            <a:r>
              <a:rPr lang="en-US" sz="2000" dirty="0" err="1" smtClean="0"/>
              <a:t>prefeitos</a:t>
            </a:r>
            <a:endParaRPr lang="en-US" sz="2000" dirty="0" smtClean="0"/>
          </a:p>
          <a:p>
            <a:r>
              <a:rPr lang="en-US" sz="2000" dirty="0" err="1" smtClean="0"/>
              <a:t>Repasse</a:t>
            </a:r>
            <a:r>
              <a:rPr lang="en-US" sz="2000" dirty="0" smtClean="0"/>
              <a:t> de </a:t>
            </a:r>
            <a:r>
              <a:rPr lang="en-US" sz="2000" dirty="0" err="1" smtClean="0"/>
              <a:t>recursos</a:t>
            </a:r>
            <a:r>
              <a:rPr lang="en-US" sz="2000" dirty="0" smtClean="0"/>
              <a:t> da FMCSV e SES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municípios</a:t>
            </a:r>
            <a:r>
              <a:rPr lang="en-US" sz="2000" dirty="0" smtClean="0"/>
              <a:t> (????)</a:t>
            </a:r>
          </a:p>
          <a:p>
            <a:pPr marL="0" indent="0">
              <a:buNone/>
            </a:pPr>
            <a:r>
              <a:rPr lang="en-US" sz="2000" b="1" dirty="0" err="1" smtClean="0">
                <a:solidFill>
                  <a:srgbClr val="000000"/>
                </a:solidFill>
              </a:rPr>
              <a:t>Formalização</a:t>
            </a:r>
            <a:r>
              <a:rPr lang="en-US" sz="2000" b="1" dirty="0" smtClean="0">
                <a:solidFill>
                  <a:srgbClr val="000000"/>
                </a:solidFill>
              </a:rPr>
              <a:t> de </a:t>
            </a:r>
            <a:r>
              <a:rPr lang="en-US" sz="2000" b="1" dirty="0" err="1" smtClean="0">
                <a:solidFill>
                  <a:srgbClr val="000000"/>
                </a:solidFill>
              </a:rPr>
              <a:t>parcerias</a:t>
            </a:r>
            <a:r>
              <a:rPr lang="en-US" sz="2000" b="1" dirty="0" smtClean="0">
                <a:solidFill>
                  <a:srgbClr val="000000"/>
                </a:solidFill>
              </a:rPr>
              <a:t> e </a:t>
            </a:r>
            <a:r>
              <a:rPr lang="en-US" sz="2000" b="1" dirty="0" err="1" smtClean="0">
                <a:solidFill>
                  <a:srgbClr val="000000"/>
                </a:solidFill>
              </a:rPr>
              <a:t>repasse</a:t>
            </a:r>
            <a:r>
              <a:rPr lang="en-US" sz="2000" b="1" dirty="0" smtClean="0">
                <a:solidFill>
                  <a:srgbClr val="000000"/>
                </a:solidFill>
              </a:rPr>
              <a:t> de </a:t>
            </a:r>
            <a:r>
              <a:rPr lang="en-US" sz="2000" b="1" dirty="0" err="1" smtClean="0">
                <a:solidFill>
                  <a:srgbClr val="000000"/>
                </a:solidFill>
              </a:rPr>
              <a:t>recursos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r>
              <a:rPr lang="en-US" sz="2000" dirty="0" err="1" smtClean="0"/>
              <a:t>Escola</a:t>
            </a:r>
            <a:r>
              <a:rPr lang="en-US" sz="2000" dirty="0" smtClean="0"/>
              <a:t> de </a:t>
            </a:r>
            <a:r>
              <a:rPr lang="en-US" sz="2000" dirty="0" err="1" smtClean="0"/>
              <a:t>Enfermagem</a:t>
            </a:r>
            <a:r>
              <a:rPr lang="en-US" sz="2000" dirty="0" smtClean="0"/>
              <a:t> USP</a:t>
            </a:r>
          </a:p>
          <a:p>
            <a:r>
              <a:rPr lang="en-US" sz="2000" dirty="0" err="1" smtClean="0"/>
              <a:t>Fundação</a:t>
            </a:r>
            <a:r>
              <a:rPr lang="en-US" sz="2000" dirty="0" smtClean="0"/>
              <a:t> </a:t>
            </a:r>
            <a:r>
              <a:rPr lang="en-US" sz="2000" dirty="0" err="1" smtClean="0"/>
              <a:t>Seade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b="1" dirty="0" err="1" smtClean="0">
                <a:solidFill>
                  <a:srgbClr val="000000"/>
                </a:solidFill>
              </a:rPr>
              <a:t>Finalização,impressão</a:t>
            </a:r>
            <a:r>
              <a:rPr lang="en-US" sz="2000" b="1" dirty="0" smtClean="0">
                <a:solidFill>
                  <a:srgbClr val="000000"/>
                </a:solidFill>
              </a:rPr>
              <a:t> e </a:t>
            </a:r>
            <a:r>
              <a:rPr lang="en-US" sz="2000" b="1" smtClean="0">
                <a:solidFill>
                  <a:srgbClr val="000000"/>
                </a:solidFill>
              </a:rPr>
              <a:t>distribuição</a:t>
            </a:r>
            <a:r>
              <a:rPr lang="en-US" sz="2000" b="1" dirty="0" smtClean="0">
                <a:solidFill>
                  <a:srgbClr val="000000"/>
                </a:solidFill>
              </a:rPr>
              <a:t> da </a:t>
            </a:r>
            <a:r>
              <a:rPr lang="en-US" sz="2000" b="1" dirty="0" err="1" smtClean="0">
                <a:solidFill>
                  <a:srgbClr val="000000"/>
                </a:solidFill>
              </a:rPr>
              <a:t>Linha</a:t>
            </a:r>
            <a:r>
              <a:rPr lang="en-US" sz="2000" b="1" dirty="0" smtClean="0">
                <a:solidFill>
                  <a:srgbClr val="000000"/>
                </a:solidFill>
              </a:rPr>
              <a:t> de </a:t>
            </a:r>
            <a:r>
              <a:rPr lang="en-US" sz="2000" b="1" dirty="0" err="1" smtClean="0">
                <a:solidFill>
                  <a:srgbClr val="000000"/>
                </a:solidFill>
              </a:rPr>
              <a:t>Cuidado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para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todo</a:t>
            </a:r>
            <a:r>
              <a:rPr lang="en-US" sz="2000" b="1" dirty="0" smtClean="0">
                <a:solidFill>
                  <a:srgbClr val="000000"/>
                </a:solidFill>
              </a:rPr>
              <a:t> o Estado </a:t>
            </a:r>
            <a:r>
              <a:rPr lang="en-US" sz="2000" dirty="0" smtClean="0">
                <a:solidFill>
                  <a:srgbClr val="000000"/>
                </a:solidFill>
              </a:rPr>
              <a:t>( </a:t>
            </a:r>
            <a:r>
              <a:rPr lang="en-US" sz="2000" dirty="0" err="1" smtClean="0">
                <a:solidFill>
                  <a:srgbClr val="000000"/>
                </a:solidFill>
              </a:rPr>
              <a:t>protocolos</a:t>
            </a:r>
            <a:r>
              <a:rPr lang="en-US" sz="2000" dirty="0" smtClean="0">
                <a:solidFill>
                  <a:srgbClr val="000000"/>
                </a:solidFill>
              </a:rPr>
              <a:t>, LC- </a:t>
            </a:r>
            <a:r>
              <a:rPr lang="en-US" sz="2000" dirty="0" err="1" smtClean="0">
                <a:solidFill>
                  <a:srgbClr val="000000"/>
                </a:solidFill>
              </a:rPr>
              <a:t>gestor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Caderno</a:t>
            </a:r>
            <a:r>
              <a:rPr lang="en-US" sz="2000" dirty="0" smtClean="0">
                <a:solidFill>
                  <a:srgbClr val="000000"/>
                </a:solidFill>
              </a:rPr>
              <a:t> da </a:t>
            </a:r>
            <a:r>
              <a:rPr lang="en-US" sz="2000" dirty="0" err="1" smtClean="0">
                <a:solidFill>
                  <a:srgbClr val="000000"/>
                </a:solidFill>
              </a:rPr>
              <a:t>Família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cartão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menina</a:t>
            </a:r>
            <a:r>
              <a:rPr lang="en-US" sz="2000" dirty="0" smtClean="0">
                <a:solidFill>
                  <a:srgbClr val="000000"/>
                </a:solidFill>
              </a:rPr>
              <a:t>/</a:t>
            </a:r>
            <a:r>
              <a:rPr lang="en-US" sz="2000" dirty="0" err="1" smtClean="0">
                <a:solidFill>
                  <a:srgbClr val="000000"/>
                </a:solidFill>
              </a:rPr>
              <a:t>menino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endParaRPr lang="en-US" sz="2800" b="1" dirty="0">
              <a:solidFill>
                <a:srgbClr val="008040"/>
              </a:solidFill>
            </a:endParaRPr>
          </a:p>
        </p:txBody>
      </p:sp>
      <p:pic>
        <p:nvPicPr>
          <p:cNvPr id="4" name="Content Placeholder 3" descr="R:\Comunicacao\Logos\Primeiríssima Infância\SP pela Primeirissima_Infancia\01\• PNG\01_Marca_Primeirissima_InfanciaSP_Vol_Cor_P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2" b="8072"/>
          <a:stretch>
            <a:fillRect/>
          </a:stretch>
        </p:blipFill>
        <p:spPr bwMode="auto">
          <a:xfrm>
            <a:off x="6508822" y="159641"/>
            <a:ext cx="2177978" cy="119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44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Obrigada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4" name="Content Placeholder 3" descr="R:\Comunicacao\Logos\Primeiríssima Infância\SP pela Primeirissima_Infancia\01\• PNG\01_Marca_Primeirissima_InfanciaSP_Vol_Cor_P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2" b="8072"/>
          <a:stretch>
            <a:fillRect/>
          </a:stretch>
        </p:blipFill>
        <p:spPr bwMode="auto">
          <a:xfrm>
            <a:off x="6508822" y="159641"/>
            <a:ext cx="2177978" cy="119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RODAPE_MODELO_BRANC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3713"/>
            <a:ext cx="914400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flipH="1">
            <a:off x="2232867" y="2294537"/>
            <a:ext cx="4136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sandraces@gmail.com</a:t>
            </a:r>
            <a:endParaRPr lang="en-US" dirty="0" smtClean="0"/>
          </a:p>
          <a:p>
            <a:r>
              <a:rPr lang="en-US" dirty="0" err="1" smtClean="0"/>
              <a:t>srsouza@saude.sp.gov.br</a:t>
            </a:r>
            <a:endParaRPr lang="en-US" dirty="0"/>
          </a:p>
        </p:txBody>
      </p:sp>
      <p:pic>
        <p:nvPicPr>
          <p:cNvPr id="11" name="Picture 10" descr="A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4008" y="1700808"/>
            <a:ext cx="3253299" cy="493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1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faixa</a:t>
            </a:r>
            <a:r>
              <a:rPr lang="en-US" dirty="0" smtClean="0"/>
              <a:t> </a:t>
            </a:r>
            <a:r>
              <a:rPr lang="en-US" dirty="0" err="1" smtClean="0"/>
              <a:t>etária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92" y="1549105"/>
            <a:ext cx="3694442" cy="3815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4" descr="RODAPE_MODELO_BRANC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3713"/>
            <a:ext cx="914400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 descr="R:\Comunicacao\Logos\Primeiríssima Infância\SP pela Primeirissima_Infancia\01\• PNG\01_Marca_Primeirissima_InfanciaSP_Vol_Cor_Po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2" b="8072"/>
          <a:stretch>
            <a:fillRect/>
          </a:stretch>
        </p:blipFill>
        <p:spPr bwMode="auto">
          <a:xfrm>
            <a:off x="6508822" y="159641"/>
            <a:ext cx="2177978" cy="119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51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err="1" smtClean="0">
                <a:solidFill>
                  <a:srgbClr val="3366FF"/>
                </a:solidFill>
              </a:rPr>
              <a:t>ciência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mostra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primeiros</a:t>
            </a:r>
            <a:r>
              <a:rPr lang="en-US" dirty="0" smtClean="0"/>
              <a:t> </a:t>
            </a:r>
            <a:r>
              <a:rPr lang="en-US" dirty="0" err="1" smtClean="0"/>
              <a:t>anos</a:t>
            </a:r>
            <a:r>
              <a:rPr lang="en-US" dirty="0" smtClean="0"/>
              <a:t> de </a:t>
            </a:r>
            <a:r>
              <a:rPr lang="en-US" dirty="0" err="1" smtClean="0"/>
              <a:t>vida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fundamentais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estabelecer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alicerces</a:t>
            </a:r>
            <a:r>
              <a:rPr lang="en-US" dirty="0" smtClean="0"/>
              <a:t>  de </a:t>
            </a:r>
            <a:r>
              <a:rPr lang="en-US" dirty="0" err="1" smtClean="0"/>
              <a:t>suas</a:t>
            </a:r>
            <a:r>
              <a:rPr lang="en-US" dirty="0" smtClean="0"/>
              <a:t> </a:t>
            </a:r>
            <a:r>
              <a:rPr lang="en-US" dirty="0" err="1" smtClean="0"/>
              <a:t>aquisições</a:t>
            </a:r>
            <a:r>
              <a:rPr lang="en-US" dirty="0" smtClean="0"/>
              <a:t> </a:t>
            </a:r>
            <a:r>
              <a:rPr lang="en-US" dirty="0" err="1" smtClean="0"/>
              <a:t>futuras</a:t>
            </a:r>
            <a:r>
              <a:rPr lang="en-US" dirty="0" smtClean="0"/>
              <a:t>. </a:t>
            </a:r>
            <a:r>
              <a:rPr lang="en-US" dirty="0" err="1" smtClean="0"/>
              <a:t>Principalmente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três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primeiros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anos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Content Placeholder 3" descr="R:\Comunicacao\Logos\Primeiríssima Infância\SP pela Primeirissima_Infancia\01\• PNG\01_Marca_Primeirissima_InfanciaSP_Vol_Cor_Pos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2" b="8072"/>
          <a:stretch>
            <a:fillRect/>
          </a:stretch>
        </p:blipFill>
        <p:spPr bwMode="auto">
          <a:xfrm>
            <a:off x="6508822" y="159641"/>
            <a:ext cx="2177978" cy="119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RODAPE_MODELO_BRANC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3713"/>
            <a:ext cx="914400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998" y="3922205"/>
            <a:ext cx="1908018" cy="235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35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2800" dirty="0" err="1" smtClean="0"/>
              <a:t>Apesar</a:t>
            </a:r>
            <a:r>
              <a:rPr lang="en-US" sz="2800" dirty="0" smtClean="0"/>
              <a:t> dos </a:t>
            </a:r>
            <a:r>
              <a:rPr lang="en-US" sz="2800" dirty="0" err="1" smtClean="0"/>
              <a:t>avanços</a:t>
            </a:r>
            <a:r>
              <a:rPr lang="en-US" sz="2800" dirty="0" smtClean="0"/>
              <a:t> do SUS, </a:t>
            </a:r>
            <a:r>
              <a:rPr lang="en-US" sz="2800" dirty="0" err="1" smtClean="0"/>
              <a:t>existem</a:t>
            </a:r>
            <a:r>
              <a:rPr lang="en-US" sz="2800" dirty="0" smtClean="0"/>
              <a:t> </a:t>
            </a:r>
            <a:r>
              <a:rPr lang="en-US" sz="2800" dirty="0" err="1" smtClean="0"/>
              <a:t>desafios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devem</a:t>
            </a:r>
            <a:r>
              <a:rPr lang="en-US" sz="2800" dirty="0" smtClean="0"/>
              <a:t> </a:t>
            </a:r>
            <a:r>
              <a:rPr lang="en-US" sz="2800" dirty="0" err="1" smtClean="0"/>
              <a:t>ser</a:t>
            </a:r>
            <a:r>
              <a:rPr lang="en-US" sz="2800" dirty="0" smtClean="0"/>
              <a:t> </a:t>
            </a:r>
            <a:r>
              <a:rPr lang="en-US" sz="2800" dirty="0" err="1" smtClean="0"/>
              <a:t>enfrentados</a:t>
            </a:r>
            <a:r>
              <a:rPr lang="en-US" sz="2800" dirty="0" smtClean="0"/>
              <a:t>, </a:t>
            </a:r>
            <a:r>
              <a:rPr lang="en-US" sz="2800" dirty="0" err="1" smtClean="0"/>
              <a:t>pois</a:t>
            </a:r>
            <a:r>
              <a:rPr lang="en-US" sz="2800" dirty="0" smtClean="0"/>
              <a:t> </a:t>
            </a:r>
            <a:r>
              <a:rPr lang="en-US" sz="2800" dirty="0" err="1" smtClean="0"/>
              <a:t>impactam</a:t>
            </a:r>
            <a:r>
              <a:rPr lang="en-US" sz="2800" dirty="0" smtClean="0"/>
              <a:t> </a:t>
            </a:r>
            <a:r>
              <a:rPr lang="en-US" sz="2800" dirty="0" err="1" smtClean="0"/>
              <a:t>diretamente</a:t>
            </a:r>
            <a:r>
              <a:rPr lang="en-US" sz="2800" dirty="0" smtClean="0"/>
              <a:t> a </a:t>
            </a:r>
            <a:r>
              <a:rPr lang="en-US" sz="2800" dirty="0" err="1" smtClean="0"/>
              <a:t>saúde</a:t>
            </a:r>
            <a:r>
              <a:rPr lang="en-US" sz="2800" dirty="0" smtClean="0"/>
              <a:t> das </a:t>
            </a:r>
            <a:r>
              <a:rPr lang="en-US" sz="2800" dirty="0" err="1" smtClean="0"/>
              <a:t>crianças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O SPPI </a:t>
            </a:r>
            <a:r>
              <a:rPr lang="en-US" sz="2800" dirty="0" err="1" smtClean="0"/>
              <a:t>foi</a:t>
            </a:r>
            <a:r>
              <a:rPr lang="en-US" sz="2800" dirty="0" smtClean="0"/>
              <a:t> </a:t>
            </a:r>
            <a:r>
              <a:rPr lang="en-US" sz="2800" dirty="0" err="1" smtClean="0"/>
              <a:t>elaborado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ajudar</a:t>
            </a:r>
            <a:r>
              <a:rPr lang="en-US" sz="2800" dirty="0" smtClean="0"/>
              <a:t> a </a:t>
            </a:r>
            <a:r>
              <a:rPr lang="en-US" sz="2800" dirty="0" err="1" smtClean="0"/>
              <a:t>enfrentar</a:t>
            </a:r>
            <a:r>
              <a:rPr lang="en-US" sz="2800" dirty="0" smtClean="0"/>
              <a:t> e </a:t>
            </a:r>
            <a:r>
              <a:rPr lang="en-US" sz="2800" dirty="0" err="1" smtClean="0"/>
              <a:t>superar</a:t>
            </a:r>
            <a:r>
              <a:rPr lang="en-US" sz="2800" dirty="0" smtClean="0"/>
              <a:t> </a:t>
            </a:r>
            <a:r>
              <a:rPr lang="en-US" sz="2800" dirty="0" err="1" smtClean="0"/>
              <a:t>esses</a:t>
            </a:r>
            <a:r>
              <a:rPr lang="en-US" sz="2800" dirty="0" smtClean="0"/>
              <a:t> </a:t>
            </a:r>
            <a:r>
              <a:rPr lang="en-US" sz="2800" dirty="0" err="1" smtClean="0"/>
              <a:t>problemas</a:t>
            </a:r>
            <a:r>
              <a:rPr lang="en-US" sz="2800" dirty="0" smtClean="0"/>
              <a:t>,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meio</a:t>
            </a:r>
            <a:r>
              <a:rPr lang="en-US" sz="2800" dirty="0" smtClean="0"/>
              <a:t> de um </a:t>
            </a:r>
            <a:r>
              <a:rPr lang="en-US" sz="2800" dirty="0" err="1" smtClean="0"/>
              <a:t>conjunto</a:t>
            </a:r>
            <a:r>
              <a:rPr lang="en-US" sz="2800" dirty="0" smtClean="0"/>
              <a:t> de </a:t>
            </a:r>
            <a:r>
              <a:rPr lang="en-US" sz="2800" dirty="0" err="1" smtClean="0"/>
              <a:t>ações</a:t>
            </a:r>
            <a:r>
              <a:rPr lang="en-US" sz="2800" dirty="0" smtClean="0"/>
              <a:t>, </a:t>
            </a:r>
            <a:r>
              <a:rPr lang="en-US" sz="2800" dirty="0" err="1" smtClean="0"/>
              <a:t>procedimentos</a:t>
            </a:r>
            <a:r>
              <a:rPr lang="en-US" sz="2800" dirty="0" smtClean="0"/>
              <a:t> e </a:t>
            </a:r>
            <a:r>
              <a:rPr lang="en-US" sz="2800" dirty="0" err="1" smtClean="0"/>
              <a:t>reorganização</a:t>
            </a:r>
            <a:r>
              <a:rPr lang="en-US" sz="2800" dirty="0" smtClean="0"/>
              <a:t> do </a:t>
            </a:r>
            <a:r>
              <a:rPr lang="en-US" sz="2800" dirty="0" err="1" smtClean="0"/>
              <a:t>processo</a:t>
            </a:r>
            <a:r>
              <a:rPr lang="en-US" sz="2800" dirty="0" smtClean="0"/>
              <a:t> de </a:t>
            </a:r>
            <a:r>
              <a:rPr lang="en-US" sz="2800" dirty="0" err="1" smtClean="0"/>
              <a:t>trabalho</a:t>
            </a:r>
            <a:r>
              <a:rPr lang="en-US" sz="2800" dirty="0" smtClean="0"/>
              <a:t> </a:t>
            </a:r>
            <a:r>
              <a:rPr lang="en-US" sz="2800" dirty="0" err="1" smtClean="0"/>
              <a:t>centrado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criança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m 4" descr="RODAPE_MODELO_BRANC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3713"/>
            <a:ext cx="914400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 descr="R:\Comunicacao\Logos\Primeiríssima Infância\SP pela Primeirissima_Infancia\01\• PNG\01_Marca_Primeirissima_InfanciaSP_Vol_Cor_Pos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2" b="8072"/>
          <a:stretch>
            <a:fillRect/>
          </a:stretch>
        </p:blipFill>
        <p:spPr bwMode="auto">
          <a:xfrm>
            <a:off x="6508822" y="159641"/>
            <a:ext cx="2177978" cy="119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4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Nasce</a:t>
            </a:r>
            <a:r>
              <a:rPr lang="en-US" dirty="0" smtClean="0"/>
              <a:t> da </a:t>
            </a:r>
            <a:r>
              <a:rPr lang="en-US" dirty="0" err="1" smtClean="0"/>
              <a:t>nescessidade</a:t>
            </a:r>
            <a:r>
              <a:rPr lang="en-US" dirty="0" smtClean="0"/>
              <a:t> de </a:t>
            </a:r>
            <a:r>
              <a:rPr lang="en-US" dirty="0" err="1" smtClean="0"/>
              <a:t>oferecer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rede</a:t>
            </a:r>
            <a:r>
              <a:rPr lang="en-US" dirty="0" smtClean="0"/>
              <a:t> de </a:t>
            </a:r>
            <a:r>
              <a:rPr lang="en-US" dirty="0" err="1" smtClean="0"/>
              <a:t>atenção</a:t>
            </a:r>
            <a:r>
              <a:rPr lang="en-US" dirty="0" smtClean="0"/>
              <a:t> </a:t>
            </a:r>
            <a:r>
              <a:rPr lang="en-US" dirty="0" err="1" smtClean="0"/>
              <a:t>adequada</a:t>
            </a:r>
            <a:r>
              <a:rPr lang="en-US" dirty="0" smtClean="0"/>
              <a:t> e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melhores</a:t>
            </a:r>
            <a:r>
              <a:rPr lang="en-US" dirty="0" smtClean="0"/>
              <a:t> </a:t>
            </a:r>
            <a:r>
              <a:rPr lang="en-US" dirty="0" err="1" smtClean="0"/>
              <a:t>cuidados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008000"/>
                </a:solidFill>
              </a:rPr>
              <a:t>oportunamente</a:t>
            </a:r>
            <a:r>
              <a:rPr lang="en-US" dirty="0" smtClean="0"/>
              <a:t>, </a:t>
            </a:r>
            <a:r>
              <a:rPr lang="en-US" dirty="0" err="1" smtClean="0"/>
              <a:t>para</a:t>
            </a:r>
            <a:r>
              <a:rPr lang="en-US" dirty="0" smtClean="0"/>
              <a:t> as </a:t>
            </a:r>
            <a:r>
              <a:rPr lang="en-US" dirty="0" err="1" smtClean="0"/>
              <a:t>crianças</a:t>
            </a:r>
            <a:r>
              <a:rPr lang="en-US" dirty="0" smtClean="0"/>
              <a:t> de 0 a 3 </a:t>
            </a:r>
            <a:r>
              <a:rPr lang="en-US" dirty="0" err="1" smtClean="0"/>
              <a:t>anos</a:t>
            </a:r>
            <a:r>
              <a:rPr lang="en-US" dirty="0" smtClean="0"/>
              <a:t> no Estado de São Paulo</a:t>
            </a:r>
            <a:endParaRPr lang="en-US" dirty="0"/>
          </a:p>
        </p:txBody>
      </p:sp>
      <p:pic>
        <p:nvPicPr>
          <p:cNvPr id="4" name="Picture 3" descr="punçã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4700" y="4226099"/>
            <a:ext cx="2651252" cy="1900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3" descr="R:\Comunicacao\Logos\Primeiríssima Infância\SP pela Primeirissima_Infancia\01\• PNG\01_Marca_Primeirissima_InfanciaSP_Vol_Cor_P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2" b="8072"/>
          <a:stretch>
            <a:fillRect/>
          </a:stretch>
        </p:blipFill>
        <p:spPr bwMode="auto">
          <a:xfrm>
            <a:off x="6508822" y="159641"/>
            <a:ext cx="2177978" cy="119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42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 err="1" smtClean="0"/>
              <a:t>quem</a:t>
            </a:r>
            <a:r>
              <a:rPr lang="en-US" sz="2800" dirty="0" smtClean="0"/>
              <a:t> se </a:t>
            </a:r>
            <a:r>
              <a:rPr lang="en-US" sz="2800" dirty="0" err="1" smtClean="0"/>
              <a:t>destina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4" name="Imagem 4" descr="RODAPE_MODELO_BRANC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7" r="34847"/>
          <a:stretch>
            <a:fillRect/>
          </a:stretch>
        </p:blipFill>
        <p:spPr bwMode="auto">
          <a:xfrm>
            <a:off x="457200" y="1933575"/>
            <a:ext cx="8229600" cy="45259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RODAPE_MODELO_BRANC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3713"/>
            <a:ext cx="914400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260420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Content Placeholder 3" descr="R:\Comunicacao\Logos\Primeiríssima Infância\SP pela Primeirissima_Infancia\01\• PNG\01_Marca_Primeirissima_InfanciaSP_Vol_Cor_Po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2" b="8072"/>
          <a:stretch>
            <a:fillRect/>
          </a:stretch>
        </p:blipFill>
        <p:spPr bwMode="auto">
          <a:xfrm>
            <a:off x="6508822" y="159641"/>
            <a:ext cx="2177978" cy="119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67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239164"/>
              </p:ext>
            </p:extLst>
          </p:nvPr>
        </p:nvGraphicFramePr>
        <p:xfrm>
          <a:off x="409575" y="88582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 descr="RODAPE_MODELO_BRANC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3713"/>
            <a:ext cx="914400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R:\Comunicacao\Logos\Primeiríssima Infância\SP pela Primeirissima_Infancia\01\• PNG\01_Marca_Primeirissima_InfanciaSP_Vol_Cor_Po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2" b="8072"/>
          <a:stretch>
            <a:fillRect/>
          </a:stretch>
        </p:blipFill>
        <p:spPr bwMode="auto">
          <a:xfrm>
            <a:off x="6508822" y="159641"/>
            <a:ext cx="2177978" cy="119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6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Linha</a:t>
            </a:r>
            <a:r>
              <a:rPr lang="en-US" dirty="0" smtClean="0"/>
              <a:t> de </a:t>
            </a:r>
            <a:r>
              <a:rPr lang="en-US" dirty="0" err="1" smtClean="0"/>
              <a:t>Cuidado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implementação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Linha</a:t>
            </a:r>
            <a:r>
              <a:rPr lang="en-US" dirty="0" smtClean="0"/>
              <a:t> de </a:t>
            </a:r>
            <a:r>
              <a:rPr lang="en-US" dirty="0" err="1" smtClean="0"/>
              <a:t>Cuidado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atender</a:t>
            </a:r>
            <a:r>
              <a:rPr lang="en-US" dirty="0" smtClean="0"/>
              <a:t> </a:t>
            </a:r>
            <a:r>
              <a:rPr lang="en-US" dirty="0" err="1" smtClean="0"/>
              <a:t>crianças</a:t>
            </a:r>
            <a:r>
              <a:rPr lang="en-US" dirty="0" smtClean="0"/>
              <a:t> de 0 a 3 </a:t>
            </a:r>
            <a:r>
              <a:rPr lang="en-US" dirty="0" err="1" smtClean="0"/>
              <a:t>anos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a </a:t>
            </a:r>
            <a:r>
              <a:rPr lang="en-US" dirty="0" err="1" smtClean="0"/>
              <a:t>espinha</a:t>
            </a:r>
            <a:r>
              <a:rPr lang="en-US" dirty="0" smtClean="0"/>
              <a:t> dorsal </a:t>
            </a:r>
            <a:r>
              <a:rPr lang="en-US" dirty="0" err="1" smtClean="0"/>
              <a:t>desse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/>
              <a:t>.</a:t>
            </a:r>
          </a:p>
        </p:txBody>
      </p:sp>
      <p:pic>
        <p:nvPicPr>
          <p:cNvPr id="4" name="Content Placeholder 3" descr="R:\Comunicacao\Logos\Primeiríssima Infância\SP pela Primeirissima_Infancia\01\• PNG\01_Marca_Primeirissima_InfanciaSP_Vol_Cor_Pos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2" b="8072"/>
          <a:stretch>
            <a:fillRect/>
          </a:stretch>
        </p:blipFill>
        <p:spPr bwMode="auto">
          <a:xfrm>
            <a:off x="6508822" y="159641"/>
            <a:ext cx="2177978" cy="119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RODAPE_MODELO_BRANC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3713"/>
            <a:ext cx="914400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PEZINH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7374" y="3916672"/>
            <a:ext cx="2791411" cy="1317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214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492</Words>
  <Application>Microsoft Office PowerPoint</Application>
  <PresentationFormat>Apresentação na tela (4:3)</PresentationFormat>
  <Paragraphs>114</Paragraphs>
  <Slides>21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Office Theme</vt:lpstr>
      <vt:lpstr> </vt:lpstr>
      <vt:lpstr>Apresentação do PowerPoint</vt:lpstr>
      <vt:lpstr>A faixa etária</vt:lpstr>
      <vt:lpstr>Apresentação do PowerPoint</vt:lpstr>
      <vt:lpstr>Apresentação do PowerPoint</vt:lpstr>
      <vt:lpstr>Apresentação do PowerPoint</vt:lpstr>
      <vt:lpstr>A quem se destina?</vt:lpstr>
      <vt:lpstr>Apresentação do PowerPoint</vt:lpstr>
      <vt:lpstr>Linha de Cuidado</vt:lpstr>
      <vt:lpstr>Gestor </vt:lpstr>
      <vt:lpstr> Profissionais </vt:lpstr>
      <vt:lpstr>Família </vt:lpstr>
      <vt:lpstr>Projeto Regional </vt:lpstr>
      <vt:lpstr>Abrangência </vt:lpstr>
      <vt:lpstr>Eixos de atuação  Governança e Gestão  </vt:lpstr>
      <vt:lpstr>Eixos de atuação  Formação   </vt:lpstr>
      <vt:lpstr>Eixos de atuação  Mobilização Comunitária </vt:lpstr>
      <vt:lpstr>Eixos de atuação  Avaliação  </vt:lpstr>
      <vt:lpstr>Investimentos  totais em 3 anos</vt:lpstr>
      <vt:lpstr>Próximos Passos </vt:lpstr>
      <vt:lpstr>Obrigada!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Regina de Souza</dc:creator>
  <cp:lastModifiedBy>Larissa Moreira Izarelli de Carvalho</cp:lastModifiedBy>
  <cp:revision>52</cp:revision>
  <cp:lastPrinted>2014-02-27T03:14:47Z</cp:lastPrinted>
  <dcterms:created xsi:type="dcterms:W3CDTF">2013-09-12T11:13:29Z</dcterms:created>
  <dcterms:modified xsi:type="dcterms:W3CDTF">2014-03-11T16:17:12Z</dcterms:modified>
</cp:coreProperties>
</file>