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91" r:id="rId3"/>
    <p:sldId id="286" r:id="rId4"/>
    <p:sldId id="292" r:id="rId5"/>
    <p:sldId id="264" r:id="rId6"/>
    <p:sldId id="287" r:id="rId7"/>
    <p:sldId id="290" r:id="rId8"/>
    <p:sldId id="288" r:id="rId9"/>
    <p:sldId id="293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458269-D0E4-4C36-A68D-8A7FD73641BC}" type="datetimeFigureOut">
              <a:rPr lang="pt-BR" smtClean="0"/>
              <a:t>05/08/2015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1B372A-0536-4563-B54A-380C28921B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9140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B372A-0536-4563-B54A-380C28921B8E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9446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B372A-0536-4563-B54A-380C28921B8E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9446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B372A-0536-4563-B54A-380C28921B8E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9446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B372A-0536-4563-B54A-380C28921B8E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9446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t>05/08/2015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t>05/08/2015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t>05/08/2015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t>‹nº›</a:t>
            </a:fld>
            <a:endParaRPr lang="pt-B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t>05/08/2015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t>05/08/2015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t>05/08/2015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t>05/08/2015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t>05/08/2015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t>05/08/2015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t>05/08/2015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t>05/08/2015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C9B29D6-8083-4C60-B6D9-892CA1FE2E8D}" type="datetimeFigureOut">
              <a:rPr lang="pt-BR" smtClean="0"/>
              <a:t>05/08/2015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3B078AC-017C-4043-87AD-8CCD854C9E2C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251520" y="692696"/>
            <a:ext cx="8420472" cy="1470025"/>
          </a:xfrm>
        </p:spPr>
        <p:txBody>
          <a:bodyPr>
            <a:normAutofit fontScale="90000"/>
          </a:bodyPr>
          <a:lstStyle/>
          <a:p>
            <a:r>
              <a:rPr lang="pt-BR" sz="3600" dirty="0" smtClean="0">
                <a:solidFill>
                  <a:schemeClr val="tx1"/>
                </a:solidFill>
              </a:rPr>
              <a:t>SECRETARIA DE ESTADO DA SAÚDE</a:t>
            </a:r>
            <a:br>
              <a:rPr lang="pt-BR" sz="3600" dirty="0" smtClean="0">
                <a:solidFill>
                  <a:schemeClr val="tx1"/>
                </a:solidFill>
              </a:rPr>
            </a:br>
            <a:r>
              <a:rPr lang="pt-BR" sz="3600" dirty="0" smtClean="0">
                <a:solidFill>
                  <a:schemeClr val="tx1"/>
                </a:solidFill>
              </a:rPr>
              <a:t>COORDENADORIA DE RECURSOS HUMANOS</a:t>
            </a:r>
            <a:br>
              <a:rPr lang="pt-BR" sz="3600" dirty="0" smtClean="0">
                <a:solidFill>
                  <a:schemeClr val="tx1"/>
                </a:solidFill>
              </a:rPr>
            </a:br>
            <a:r>
              <a:rPr lang="pt-BR" sz="3600" dirty="0" smtClean="0">
                <a:solidFill>
                  <a:schemeClr val="tx1"/>
                </a:solidFill>
              </a:rPr>
              <a:t>Grupo de Gestão de Pessoas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3635896" y="4941168"/>
            <a:ext cx="5248672" cy="1224136"/>
          </a:xfrm>
        </p:spPr>
        <p:txBody>
          <a:bodyPr>
            <a:normAutofit fontScale="92500" lnSpcReduction="20000"/>
          </a:bodyPr>
          <a:lstStyle/>
          <a:p>
            <a:pPr algn="r"/>
            <a:endParaRPr lang="pt-BR" dirty="0" smtClean="0">
              <a:solidFill>
                <a:schemeClr val="tx1"/>
              </a:solidFill>
            </a:endParaRPr>
          </a:p>
          <a:p>
            <a:pPr algn="r"/>
            <a:r>
              <a:rPr lang="pt-BR" b="1" dirty="0">
                <a:solidFill>
                  <a:schemeClr val="tx1"/>
                </a:solidFill>
              </a:rPr>
              <a:t>Encontro Anual de Gestão de Pessoas</a:t>
            </a:r>
          </a:p>
          <a:p>
            <a:pPr algn="r"/>
            <a:r>
              <a:rPr lang="pt-BR" dirty="0" smtClean="0">
                <a:solidFill>
                  <a:schemeClr val="tx1"/>
                </a:solidFill>
              </a:rPr>
              <a:t>“A retroalimentação do conhecimento como mescla da força de trabalho”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CaixaDeTexto 1"/>
          <p:cNvSpPr txBox="1"/>
          <p:nvPr/>
        </p:nvSpPr>
        <p:spPr>
          <a:xfrm>
            <a:off x="1056861" y="2924944"/>
            <a:ext cx="7416824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BR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BEM VINDOS</a:t>
            </a:r>
            <a:endParaRPr lang="pt-BR" sz="8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4571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46355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b="1" dirty="0" smtClean="0">
                <a:solidFill>
                  <a:schemeClr val="tx1"/>
                </a:solidFill>
              </a:rPr>
              <a:t>INTERNO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Fortalecer as áreas do GGP;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Buscar racionalizar e aprimorar as etapas do trabalho;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Unificar o meio de comunicação “e-mail e site”;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Questões via e-mail disparadas para vários técnicos – trabalho conjunto, equipe coesa;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Profissionalizar os ingressantes – apropriação do conhecimento – formar nova equipe – não personificar;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Dar qualidade ao trabalho e formar os parceiros;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Conhecer e ser conhecido.</a:t>
            </a:r>
          </a:p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    -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252728"/>
          </a:xfrm>
        </p:spPr>
        <p:txBody>
          <a:bodyPr/>
          <a:lstStyle/>
          <a:p>
            <a:r>
              <a:rPr lang="pt-BR" dirty="0" smtClean="0"/>
              <a:t>Diagnóstico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40456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idx="1"/>
          </p:nvPr>
        </p:nvSpPr>
        <p:spPr>
          <a:xfrm>
            <a:off x="251520" y="1628800"/>
            <a:ext cx="8640960" cy="40315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b="1" dirty="0" smtClean="0">
                <a:solidFill>
                  <a:schemeClr val="tx1"/>
                </a:solidFill>
              </a:rPr>
              <a:t>EXTERNO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reciclar </a:t>
            </a:r>
            <a:r>
              <a:rPr lang="pt-BR" dirty="0">
                <a:solidFill>
                  <a:schemeClr val="tx1"/>
                </a:solidFill>
              </a:rPr>
              <a:t>mão de obra </a:t>
            </a:r>
            <a:r>
              <a:rPr lang="pt-BR" dirty="0" smtClean="0">
                <a:solidFill>
                  <a:schemeClr val="tx1"/>
                </a:solidFill>
              </a:rPr>
              <a:t>existente;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capacitar os ingressantes;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unificar/padronizar procedimentos;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sensibilizar/comprometer os gerentes;</a:t>
            </a:r>
          </a:p>
          <a:p>
            <a:r>
              <a:rPr lang="pt-BR" dirty="0">
                <a:solidFill>
                  <a:schemeClr val="tx1"/>
                </a:solidFill>
              </a:rPr>
              <a:t>c</a:t>
            </a:r>
            <a:r>
              <a:rPr lang="pt-BR" dirty="0" smtClean="0">
                <a:solidFill>
                  <a:schemeClr val="tx1"/>
                </a:solidFill>
              </a:rPr>
              <a:t>onhecer e ser conhecido;</a:t>
            </a:r>
          </a:p>
          <a:p>
            <a:r>
              <a:rPr lang="pt-BR" dirty="0">
                <a:solidFill>
                  <a:schemeClr val="tx1"/>
                </a:solidFill>
              </a:rPr>
              <a:t>p</a:t>
            </a:r>
            <a:r>
              <a:rPr lang="pt-BR" dirty="0" smtClean="0">
                <a:solidFill>
                  <a:schemeClr val="tx1"/>
                </a:solidFill>
              </a:rPr>
              <a:t>apel das áreas;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Parceria.     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Diagnóstico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55375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4463553"/>
          </a:xfrm>
        </p:spPr>
        <p:txBody>
          <a:bodyPr>
            <a:noAutofit/>
          </a:bodyPr>
          <a:lstStyle/>
          <a:p>
            <a:endParaRPr lang="pt-BR" dirty="0" smtClean="0">
              <a:solidFill>
                <a:schemeClr val="tx1"/>
              </a:solidFill>
            </a:endParaRPr>
          </a:p>
          <a:p>
            <a:r>
              <a:rPr lang="pt-BR" dirty="0" smtClean="0">
                <a:solidFill>
                  <a:schemeClr val="tx1"/>
                </a:solidFill>
              </a:rPr>
              <a:t>Início </a:t>
            </a:r>
            <a:r>
              <a:rPr lang="pt-BR" dirty="0">
                <a:solidFill>
                  <a:schemeClr val="tx1"/>
                </a:solidFill>
              </a:rPr>
              <a:t>de </a:t>
            </a:r>
            <a:r>
              <a:rPr lang="pt-BR" dirty="0" smtClean="0">
                <a:solidFill>
                  <a:schemeClr val="tx1"/>
                </a:solidFill>
              </a:rPr>
              <a:t>Fevereiro/2015</a:t>
            </a:r>
          </a:p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   - edição das Cartilhas Gerenciando a Vida Funcional</a:t>
            </a:r>
          </a:p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      Tema 1 “ Guia prático de procedimentos das rotinas de  administração de Pessoal e</a:t>
            </a:r>
          </a:p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     Tema 2 “Folha de Pagamento – Decifrando...”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Paralelamente construção da metodologia a ser aplicada;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Desenvolvimento dos Módulos;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Construção dos Módulos e sua finalização.</a:t>
            </a:r>
          </a:p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      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252728"/>
          </a:xfrm>
        </p:spPr>
        <p:txBody>
          <a:bodyPr/>
          <a:lstStyle/>
          <a:p>
            <a:r>
              <a:rPr lang="pt-BR" dirty="0" smtClean="0"/>
              <a:t>PLANEJAMENTO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1836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1"/>
          <p:cNvSpPr txBox="1">
            <a:spLocks/>
          </p:cNvSpPr>
          <p:nvPr/>
        </p:nvSpPr>
        <p:spPr>
          <a:xfrm>
            <a:off x="251520" y="1052736"/>
            <a:ext cx="8568952" cy="388843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b="1" dirty="0" smtClean="0"/>
              <a:t>DESENVOLVIMENTO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b="1" dirty="0" smtClean="0"/>
              <a:t>A partir do diagnóstico desenvolvemos conjuntamente os Módulos voltados à necessidade interna (nossa Readequação) e necessidade externa ( readequação das áreas de recursos humanos) novas práticas.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pt-BR" dirty="0" smtClean="0"/>
          </a:p>
          <a:p>
            <a:pPr algn="ctr"/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8442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1"/>
          <p:cNvSpPr txBox="1">
            <a:spLocks/>
          </p:cNvSpPr>
          <p:nvPr/>
        </p:nvSpPr>
        <p:spPr>
          <a:xfrm>
            <a:off x="251520" y="1052736"/>
            <a:ext cx="8568952" cy="475252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b="1" dirty="0" smtClean="0"/>
              <a:t>ENVOLVIMENTO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dirty="0" smtClean="0"/>
              <a:t>Neste processo foram envolvidos aproximadamente 50(cinquenta) colaboradores do GGP e em torno de 35(trinta e cinco) estarão ministrando os módulos 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pt-BR" dirty="0"/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 PREJUÍZO DAS ATIVIDADES DIÁRIAS</a:t>
            </a:r>
            <a:r>
              <a:rPr lang="pt-BR" b="1" dirty="0" smtClean="0"/>
              <a:t>.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pt-BR" dirty="0" smtClean="0"/>
          </a:p>
          <a:p>
            <a:pPr algn="ctr"/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3518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1"/>
          <p:cNvSpPr txBox="1">
            <a:spLocks/>
          </p:cNvSpPr>
          <p:nvPr/>
        </p:nvSpPr>
        <p:spPr>
          <a:xfrm>
            <a:off x="251520" y="548680"/>
            <a:ext cx="8568952" cy="525658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b="1" dirty="0" smtClean="0"/>
              <a:t>PROCURA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dirty="0" smtClean="0"/>
              <a:t>A princípio pretendíamos atender a 300(trezentas) inscrições, a demanda foi de 1.195 (mil, cento e noventa e cinco), ratificando assim o nosso entendimento quanto a necessidade interna/externa.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pt-BR" dirty="0" smtClean="0"/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READEQUAÇÃO PARA ATENDER A DEMANDA</a:t>
            </a:r>
          </a:p>
          <a:p>
            <a:pPr algn="ctr"/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90271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6294" y="260648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chemeClr val="tx1"/>
                </a:solidFill>
              </a:rPr>
              <a:t>COMPROMISSO</a:t>
            </a:r>
            <a:br>
              <a:rPr lang="pt-BR" b="1" dirty="0">
                <a:solidFill>
                  <a:schemeClr val="tx1"/>
                </a:solidFill>
              </a:rPr>
            </a:b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026760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Que os contratos advindos dos Módulos sejam implantados e respeitados com:</a:t>
            </a:r>
          </a:p>
          <a:p>
            <a:pPr marL="0" indent="0">
              <a:buNone/>
            </a:pPr>
            <a:endParaRPr lang="pt-BR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chemeClr val="tx1"/>
                </a:solidFill>
              </a:rPr>
              <a:t>    - Envolvimento</a:t>
            </a:r>
          </a:p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   - Dedicação;</a:t>
            </a:r>
          </a:p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   - Colaboração;</a:t>
            </a:r>
          </a:p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   - Comprometimento.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900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1"/>
          <p:cNvSpPr txBox="1">
            <a:spLocks/>
          </p:cNvSpPr>
          <p:nvPr/>
        </p:nvSpPr>
        <p:spPr>
          <a:xfrm>
            <a:off x="251520" y="476672"/>
            <a:ext cx="8640960" cy="5904656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sz="2000" b="1" dirty="0" smtClean="0"/>
              <a:t>PARCEIROS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pt-BR" sz="2000" b="1" dirty="0" smtClean="0"/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sz="2000" dirty="0" smtClean="0"/>
              <a:t>No intuito de dar qualidade ao Encontro fomos em busca de parceiros internos e externos que acreditaram na nossa proposta dentre eles: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pt-BR" sz="2000" dirty="0" smtClean="0"/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sz="2000" dirty="0" smtClean="0"/>
              <a:t>Coordenadoria de Serviços de Saúde; Coordenadoria de Regiões de Saúde;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pt-BR" sz="2000" dirty="0" smtClean="0"/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sz="2000" dirty="0" smtClean="0"/>
              <a:t>Coordenadoria de Controle de Doenças; Coordenadoria de Recursos Humanos;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pt-BR" sz="2000" dirty="0" smtClean="0"/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sz="2000" dirty="0" smtClean="0"/>
              <a:t>Chefia de Gabinete; Imprensa Oficial do Estado;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pt-BR" sz="2000" dirty="0" smtClean="0"/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sz="2000" dirty="0" smtClean="0"/>
              <a:t>Roberto Piva; Rosa Conceição; Ednalva </a:t>
            </a:r>
            <a:r>
              <a:rPr lang="pt-BR" sz="2000" dirty="0"/>
              <a:t>Soares </a:t>
            </a:r>
            <a:r>
              <a:rPr lang="pt-BR" sz="2000" smtClean="0"/>
              <a:t>Martins;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pt-BR" sz="2000" dirty="0" smtClean="0"/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sz="2000" dirty="0"/>
              <a:t>Nanci Roberta da Silva </a:t>
            </a:r>
            <a:r>
              <a:rPr lang="pt-BR" sz="2000" dirty="0" err="1" smtClean="0"/>
              <a:t>Cheregati</a:t>
            </a:r>
            <a:r>
              <a:rPr lang="pt-BR" sz="2000" dirty="0" smtClean="0"/>
              <a:t>; Alessandra Ferreira; Laís Cerullo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pt-BR" sz="2000" dirty="0" smtClean="0"/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sz="2000" u="sng" dirty="0" smtClean="0"/>
              <a:t>Toda a equipe GGP</a:t>
            </a:r>
            <a:endParaRPr lang="pt-BR" sz="2000" u="sng" dirty="0"/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pt-BR" sz="2000" dirty="0" smtClean="0"/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pt-BR" sz="2000" dirty="0" smtClean="0"/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pt-BR" sz="2000" dirty="0" smtClean="0"/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pt-BR" sz="2000" dirty="0" smtClean="0"/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pt-BR" sz="2000" dirty="0" smtClean="0"/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pt-BR" sz="2000" dirty="0" smtClean="0"/>
          </a:p>
          <a:p>
            <a:pPr algn="ctr"/>
            <a:endParaRPr lang="pt-BR" sz="200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84789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1315</TotalTime>
  <Words>398</Words>
  <Application>Microsoft Office PowerPoint</Application>
  <PresentationFormat>Apresentação na tela (4:3)</PresentationFormat>
  <Paragraphs>75</Paragraphs>
  <Slides>9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Forma de Onda</vt:lpstr>
      <vt:lpstr>SECRETARIA DE ESTADO DA SAÚDE COORDENADORIA DE RECURSOS HUMANOS Grupo de Gestão de Pessoas</vt:lpstr>
      <vt:lpstr>Diagnóstico </vt:lpstr>
      <vt:lpstr>Diagnóstico </vt:lpstr>
      <vt:lpstr>PLANEJAMENTO</vt:lpstr>
      <vt:lpstr>Apresentação do PowerPoint</vt:lpstr>
      <vt:lpstr>Apresentação do PowerPoint</vt:lpstr>
      <vt:lpstr>Apresentação do PowerPoint</vt:lpstr>
      <vt:lpstr>COMPROMISSO 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Sonia Silva</dc:creator>
  <cp:lastModifiedBy>Maria Sonia Silva</cp:lastModifiedBy>
  <cp:revision>46</cp:revision>
  <dcterms:created xsi:type="dcterms:W3CDTF">2015-06-15T21:59:49Z</dcterms:created>
  <dcterms:modified xsi:type="dcterms:W3CDTF">2015-08-05T14:36:32Z</dcterms:modified>
</cp:coreProperties>
</file>